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2"/>
  </p:handoutMasterIdLst>
  <p:sldIdLst>
    <p:sldId id="256" r:id="rId2"/>
    <p:sldId id="277" r:id="rId3"/>
    <p:sldId id="258" r:id="rId4"/>
    <p:sldId id="265" r:id="rId5"/>
    <p:sldId id="260" r:id="rId6"/>
    <p:sldId id="259" r:id="rId7"/>
    <p:sldId id="261" r:id="rId8"/>
    <p:sldId id="262" r:id="rId9"/>
    <p:sldId id="263" r:id="rId10"/>
    <p:sldId id="264" r:id="rId11"/>
    <p:sldId id="268" r:id="rId12"/>
    <p:sldId id="276" r:id="rId13"/>
    <p:sldId id="266" r:id="rId14"/>
    <p:sldId id="267" r:id="rId15"/>
    <p:sldId id="269" r:id="rId16"/>
    <p:sldId id="270" r:id="rId17"/>
    <p:sldId id="271" r:id="rId18"/>
    <p:sldId id="272" r:id="rId19"/>
    <p:sldId id="273" r:id="rId20"/>
    <p:sldId id="274" r:id="rId21"/>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AC844A9-3C09-4A47-9667-A450AF4C5064}" type="datetimeFigureOut">
              <a:rPr lang="es-MX" smtClean="0"/>
              <a:t>17/10/2015</a:t>
            </a:fld>
            <a:endParaRPr lang="es-MX"/>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s-MX"/>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10E61A2-AB43-4C47-B7FE-9910CF8B7E36}" type="slidenum">
              <a:rPr lang="es-MX" smtClean="0"/>
              <a:t>‹#›</a:t>
            </a:fld>
            <a:endParaRPr lang="es-MX"/>
          </a:p>
        </p:txBody>
      </p:sp>
    </p:spTree>
    <p:extLst>
      <p:ext uri="{BB962C8B-B14F-4D97-AF65-F5344CB8AC3E}">
        <p14:creationId xmlns:p14="http://schemas.microsoft.com/office/powerpoint/2010/main" val="35011494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23:48.182"/>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2AD8B148-E346-4C03-BC28-B574D02DE6F7}" emma:medium="tactile" emma:mode="ink">
          <msink:context xmlns:msink="http://schemas.microsoft.com/ink/2010/main" type="inkDrawing" rotatedBoundingBox="19808,9969 21394,5793 24034,6796 22447,10971" shapeName="Other"/>
        </emma:interpretation>
      </emma:emma>
    </inkml:annotationXML>
    <inkml:trace contextRef="#ctx0" brushRef="#br0">2332 558 1,'0'0'0,"0"0"59,0 0 6,-32-16-49,12 11-3,-5 3-6,0-2-4,-9-3-1,0 0 0,1-2 2,-6-4 2,-4-1 3,-4-6 0,-1-7 4,-3-3 1,-6-1 0,1 1-2,-5-1-2,0 6-2,-3 2-1,1 12-2,-2 9-2,-1 8 0,1 15-2,1 6 1,1 13 1,-2 10 0,-1 13 0,5 12 3,-6 4 1,8 14 1,-4 8 4,8 17 2,-1-1 1,11 14-1,2 9 0,7 16-1,6 9-2,5 11 1,5 2-2,7 8-3,1-4 0,3 6-1,7-12 1,4-11-1,7-12 1,12-10-2,1-17-5,14-11 0,5-8-2,11-19 0,9-14 0,7-11 0,8-17 0,8-17-2,6-22 5,7-19 3,5-21 0,2-19 0,2-21 0,3-17-1,-3-16 0,-2-14 0,-5-11-1,-2-2-3,0-7 1,-4-7-2,-3 0-2,-2 3 2,-2-3-2,-7-2 2,-7-2-1,-6-3 0,-17-9-4,-8-4 1,-16-11 3,-16-5-2,-18-2 3,-14 4-2,-17 12 1,-14 15 0,-14 25 5,-16 23-1,-8 25 1,-12 27-2,-7 20 1,-9 20-1,-6 17 0,-7 8-1,-7 11-1,-5 12 1,-2 16-1,1 9 1,-1 18-1,7 11 2,2 11-2,11 16 4,10 14 1,13 13-1,12 12 1,10 15 1,10 12-1,13 11 2,14 13 3,16 12-2,15 9-1,16 7 1,19-1 0,15-4-3,20-13 1,19-12-3,8-25-1,15-24 1,8-30-1,9-27 0,9-31-1,9-30 5,3-27-1,4-20 0,7-25 0,4-21 1,-2-20 1,-2-15-1,-5-17 0,-4-17-1,-5-12 0,-6-13-1,-12-12 1,-9-15-4,-11-12-1,-14-18 0,-15-11-1,-17-11-2,-13-3-1,-15-4 1,-17 2-3,-15 9 3,-12 16 2,-15 18-1,-16 28 1,-14 26 2,-18 25 3,-18 27-3,-13 30 2,-16 24-2,-10 25 1,-3 23-1,-13 22-1,1 17 1,0 19-2,2 19 3,5 15-3,7 14 4,1 18 1,8 14 1,6 6-1,7 21 2,5 4-2,8 7 5,10 7 2,13 6-1,25-2 0,25 12 1,22 2-1,33-5 1,23-6-3,33-5-3,18-23-3,19-18 1,10-26-1,16-33 1,9-35 1,9-30-2,11-41 4,2-24-2,7-32 3,7-23 0,3-26-1,-4-19-1,-8-22 0,-6-14-2,-13-20 0,-10-14 1,-14-13-3,-14-17 0,-24-12 0,-19-12-4,-24-7 0,-23-11 1,-29 9 2,-27 14-3,-23 20 4,-23 29-3,-20 32 2,-15 38 2,-17 34 2,-6 39-3,-3 24 1,-6 25-1,-7 21-1,-2 13 1,-7 20-1,-5 17 1,3 22-2,-3 15 2,5 21-3,9 11 5,9 19 0,13 13 1,21 11 0,16 11 1,15 10 0,14 6 2,10 11 3,14 8-3,15 4-1,13 6 2,9 1-2,16-7-2,15-14 0,14-9-2,16-18-1,12-15 1,12-28-2,15-25 1,13-26-1,11-28 4,7-27-1,7-31 0,8-28-1,8-31-1,2-32 3,4-27 0,3-27 0,-5-29-2,-2-21 1,-7-18-1,-9-15-1,-9-19 1,-14-6-3,-17-8-1,-24-1-3,-17 4 2,-20 5-1,-26 6 2,-22 18 2,-25 17-2,-22 24 2,-26 25-1,-21 29 5,-22 27-3,-17 34 2,-9 30-1,-10 25-1,-3 28 0,-4 21-1,-3 23 1,4 23-2,4 12 3,3 17-3,2 9 3,4 13 2,5 9 0,9 7-1,13 12 2,15 4-1,12 6 2,19 10 4,18 11-3,20 0-1,18 9 1,18 2 0,18 0-1,17-13 1,14-12-5,19-11-3,14-20 2,11-20-1,11-21 0,11-27 1,10-20-2,13-23 2,9-20 2,7-28-1,-1-24 3,10-25 0,2-29-2,3-25 1,-3-28-1,0-19 0,-2-21 0,-7-14-3,-5-10-1,-13-8 1,-9-4-1,-18 0 1,-18-5-3,-21-4-2,-22 0 3,-22 5 2,-24 10-3,-28 12 4,-19 23-3,-22 24 2,-23 30 2,-16 29 2,-13 34-3,-9 30 2,-10 22-2,-6 22 0,-4 19 0,-8 20-2,-1 18 2,-8 18-2,3 16 3,5 11-4,4 11 6,11 19-1,16 8 2,16 8-1,22 15 1,21 7 0,15 7 2,21 11 2,16 4-1,18-6-2,13-3 1,21-6 0,17-9 0,17-21 1,15-15-2,14-23-2,11-21 2,14-22-1,6-22 1,1-23-1,1-25 1,1-23 0,-2-22 0,-3-27 0,0-19-2,-7-24 1,-1-13-3,-6-22-1,-1-14 0,-10-19-1,-11-9-1,-11-14 0,-14-4 1,-18-4-5,-11 2 2,-22 11 2,-15 9-1,-17 16 1,-18 18 0,-14 20 0,-16 20 0,-13 24 3,-14 17-1,-18 20 1,-9 21-1,-11 25 1,-5 22-1,-4 23-1,-1 18 2,8 21-2,4 19 3,13 17 1,12 10 0,11 10 0,12 16 1,13 11 0,9 8 1,9 10 3,9 3-3,14 6 0,11 4 1,15 5-1,15-9 0,12-11 0,17-14-4,13-18-3,14-20 2,9-26 0,9-30-1,11-33 0,4-28 3,8-33-1,1-22 3,6-31 0,1-26-1,-2-21-1,-2-22 0,-4-15-3,-8-13 0,-4-17-2,-9-17 1,-9-12 1,-11-11-3,-7 4-1,-11 3 1,-16 13 2,-14 12-2,-18 22 2,-15 25 0,-19 29-1,-15 25 3,-21 23 2,-16 15-3,-20 17 1,-11 19 0,-13 21-1,-12 14 0,-3 22 0,1 14 0,2 20-1,4 18 2,12 20 1,7 16-1,13 19-1,9 15 1,14 22-2,4 19 3,16 18 0,9 11-6,25 11-13,2-4-15,30 5-40,13-12-33,9-25-4,13-15-2</inkml:trace>
  </inkml:traceGroup>
</inkml:ink>
</file>

<file path=ppt/ink/ink1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07:11.169"/>
    </inkml:context>
    <inkml:brush xml:id="br0">
      <inkml:brushProperty name="width" value="0.1" units="cm"/>
      <inkml:brushProperty name="height" value="0.1" units="cm"/>
      <inkml:brushProperty name="color" value="#ED1C24"/>
      <inkml:brushProperty name="fitToCurve" value="1"/>
    </inkml:brush>
  </inkml:definitions>
  <inkml:trace contextRef="#ctx0" brushRef="#br0">1235 188 1,'-27'-23'38,"27"23"30,-18-20-2,18 20-40,-20-23-16,20 23-1,-25-11-1,25 11 3,-34 2-1,11 3 3,-2 6 1,-4 0 0,-3 5 0,-4 0-1,-2 6-3,-3 3-3,-4 2-1,-2 7 0,-3 5 0,-2 1 0,2 8 1,-2-1-1,5 5 1,-3 0-1,5 2 1,2 0-2,0 3 1,3 1-2,-5 6 0,4-3 2,-2 6 0,0 1 0,5 4 1,2-2-1,6 3 1,3-6 0,13 3 0,8 1-3,8-1 2,14-3-4,9 1 3,4-7-3,12-5 1,2-1-2,6-10 1,3-9-1,5-4 0,-1-10 0,5-8 1,7-5-1,2-7 0,9-7 0,0-4-1,4-4 1,-1-5 0,-1-5 3,0-4-1,-2-4 3,-2-6-2,-5-3 2,1-3-1,-3-5 0,0-6-1,-5 0-2,1-2 0,-5-3 1,-7 2-2,-4-1 3,-5-3-1,-11-3 1,-3 3-5,-8-2 2,-7 0-1,-12 2 0,-4-2 0,-2 2 0,-9 0 0,2 2 0,-5 3 3,-2-1 0,-2 1-1,5-1 1,-5 5-2,-1 3 0,-3 1-1,-1 3 2,-2 2-2,1 2 1,-1 8-1,-2 1 1,2 5-1,-2 0 1,2 6 0,2 3-1,-2 5 0,3-1 0,-1 1 1,3 4-1,-7-3 0,7 3 1,-5 3-1,0-1 0,-2 2-1,0 3 2,-3 2-2,1 2 1,4 3 0,-4-1-1,2 5 2,0 0-2,-1 5 1,4 0 0,-1-1 0,2 3 0,1 0 0,22-16 0,-37 29-1,37-29-1,-31 32-4,31-32-9,-25 22-16,25-22-56,0 0-22,0 0-4,5-25-2</inkml:trace>
</inkml:ink>
</file>

<file path=ppt/ink/ink1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5:51.422"/>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3F025630-E260-4B5E-9DE8-2DD98694AB58}" emma:medium="tactile" emma:mode="ink">
          <msink:context xmlns:msink="http://schemas.microsoft.com/ink/2010/main" type="inkDrawing" rotatedBoundingBox="27146,11014 28112,6282 28231,6306 27265,11039" semanticType="callout" shapeName="Other">
            <msink:sourceLink direction="with" ref="{5F72C8EE-0D3B-4C1D-AB05-EA6D3B84DBE9}"/>
          </msink:context>
        </emma:interpretation>
      </emma:emma>
    </inkml:annotationXML>
    <inkml:trace contextRef="#ctx0" brushRef="#br0">-1 4732 42,'0'0'28,"0"0"-1,0 0-3,0 0-4,0 0-4,0 0-2,0 0-1,0 0-2,0 0-2,2-20 2,-2 20 0,0 0 4,0 0-2,0 0 1,5-21-1,-5 21 1,0 0-2,5-20-2,-5 20-1,0 0-2,4-27 0,-4 27-1,2-21 0,-2 21-1,3-20-1,-3 20 1,4-25-1,-4 25-1,5-34 0,-5 34 1,4-38 0,1 15 1,-3 1 0,2 2-1,-1-3 1,1 0 0,1 1 0,-1-1-2,1-2 1,2 3 0,-1-5 1,3 0-1,-4-5 0,4 5 0,-5-3 1,5 1-1,-4 0 0,-3 2-2,0 2 2,3 0-2,-3 2 1,0 1-1,1-3 0,1 0-1,-1-4 1,1-3-4,3-4 3,-3-5-4,3 1 2,0-5 0,0 2 0,-1 0 0,-1 0-1,2 7 4,-1-3-3,1 8 4,0-1-1,0-2-2,0 0 2,-1-2-1,3-4 2,0-3-1,3-5 1,-3-1-1,0-1 1,2 2-1,-2 1 1,0 4-1,-2 0 1,0 5 0,-1 2 1,4 2-1,-6-5 2,5 3-2,-2-4 2,2-6 1,-2-1-2,2-3 2,0-2-3,0 0 3,0-2-2,0 2 0,0-2-1,0 4 0,0 1 0,0-1 0,0 0 1,-2-4-2,2 0 2,0 0-1,-2 2 1,4-2-2,-2-1 1,2 6-1,-2-1-1,3 7 0,-1 2 0,-2 1-1,2-1 1,0 5-1,1-2 1,-3 1-1,4-3 1,1-3-3,-1 0-1,1-2 1,-3-3-1,3-1 2,-3 1-2,5-1 2,-3 1-1,1-1 3,0 1 0,1 1 0,1-1 0,-2-1-1,2-1 1,-3 2-1,1 1 2,-1 0-1,1-3 0,-1-2 0,1 2-1,-3 1 1,0 3 0,1-1-1,-6 2 1,4 6-2,-6 1 2,1 9 0,-3 2 1,0 4-2,-2 23 1,2-34 0,-2 34-1,0 0 0,3-20 0,-3 20 0,0 0 0,0 0-1,0 0 1,0 0 0,0 0 0,0 0 0,0 0 0,0 0-2,0 0-1,0 0-5,0 0-6,-25-7-12,25 7-15,-21 5-27,21-5-44,-29 22 2,9-6-4,-3 7 21</inkml:trace>
  </inkml:traceGroup>
</inkml:ink>
</file>

<file path=ppt/ink/ink1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8:01.026"/>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F8384E9B-9478-48A8-8F4F-81C0DFD1775C}" emma:medium="tactile" emma:mode="ink">
          <msink:context xmlns:msink="http://schemas.microsoft.com/ink/2010/main" type="inkDrawing" rotatedBoundingBox="24406,14868 25437,11884 26042,12093 25011,15077" semanticType="10" shapeName="Other">
            <msink:sourceLink direction="with" ref="{D59B02BD-67E3-4F72-8B2C-5C3DD178CE1B}"/>
            <msink:sourceLink direction="with" ref="{8B899E2A-5B23-4BAE-A2B6-922637C0169A}"/>
          </msink:context>
        </emma:interpretation>
      </emma:emma>
    </inkml:annotationXML>
    <inkml:trace contextRef="#ctx0" brushRef="#br0">1014 11 1,'0'0'33,"-25"-15"25,25 15-1,0 0-38,0 0-1,0 0-4,0 0 1,0 0 1,0 0-1,-13 22 4,13-22 0,-5 20 1,5-20-1,-7 23-2,7-23-4,-9 25 0,9-25-4,-6 27-1,6-27-3,-5 27 1,5-27 0,-4 29 2,4-29 0,-5 34 2,5-34 0,-4 36 1,4-36 2,-12 37-4,5-17 1,3 2-6,-5 1 2,2 2-5,-2-3 3,0 6-4,0-6 3,0 5-2,-2-6 3,2 1 0,0-2 0,9-20 0,-18 37 0,18-37-2,-16 36 0,16-36-1,-11 36 0,11-36 1,-16 36-1,16-36 1,-12 36-1,8-16 1,-3 1-1,3-1 1,-1 0-1,-2 1 1,7-21-1,-11 38 0,11-38 1,-11 39-1,11-39 0,-14 31 0,14-31 1,-11 34 0,4-14 0,0 1 1,1 1-1,-1-1 1,-2 1-1,2 5 0,-4-2 0,4 0-1,-4 0 1,4 0 0,-2-3 0,0 3 1,0-2-1,0-1 1,-3 1-1,3-1 0,-2 1-1,0-3 2,0 3-2,-1 0-1,12-23 1,-22 36 0,22-36 0,-16 31-1,16-31 3,-11 30-2,11-30 1,-10 29-1,6-9 2,-1 3-3,-1-1 2,-1 1-1,-2 2-1,0-3 0,0 3 0,2-2 0,7-23 0,-11 32 1,11-32-1,-12 29 1,12-29-1,-11 27 0,11-27 0,-11 32 1,11-32-1,-9 33 0,9-33 0,-11 39 1,6-19-1,-2 3 1,3-3-1,-3 0 0,2 1 0,5-21 1,-13 34-1,13-34 0,-9 31 0,9-31 0,-7 23 0,7-23 0,-7 27 0,7-27 1,-2 29-2,2-29 2,-7 34-1,7-34 1,-9 39-2,9-39 1,-9 38 0,2-15 1,3-3-1,-5 2 1,2 3-1,0 0 0,-2 0 1,0 0-1,2 0 1,-2-3-1,0 1 0,3-3 1,6-20-1,-12 30 0,12-30 0,-9 22 0,9-22 0,0 0 0,0 0 0,-6 20 0,6-20 0,0 0 0,0 0 0,0 0 0,0 0 0,-9-22 0,9 22 0,0 0 0,-7-25 0,7 25 0,0 0-1,-9-20 1,9 20 0,-5-21 0,5 21-1,-4-31 1,4 10 0,-3-1 0,3-5 0,-2 2-1,0-2 0,2 0 1,-2 4 0,-5-2-1,5 5 1,2 20-1,-7-38 1,7 38 0,-2-32 1,2 32-2,-5-29 2,5 29-2,0-23 2,0 23-1,0 0 0,-7-25 0,7 25 0,0 0 0,0 0 0,0 0 0,0 0-1,0 0 1,0 0 1,-7 27-1,7-27-1,-2 30 2,2-10 0,-2 0-1,0 5 1,-1 2 0,1 5-1,0 2 2,-7 0-2,7-1 1,-7 1-1,6-2 2,-1-3-2,2-2 1,4-2 0,-2-2 0,7-1-1,-3 3 1,1-2 1,-1 2-1,1-3 1,-3-1-1,-2-21-1,2 33 0,-2-33 1,0 21 0,0-21-1,0 0 0,0 0 0,0 0 1,0 0-1,0 0 0,0 0-1,27 4 0,-27-4 1,21-11 0,-21 11 0,29-23 0,-29 23 0,34-29 0,-14 11 0,3-2-1,-1-1 1,3-1 0,2-1 0,-2-2-1,2 7 1,-6 0 0,-1 5-1,-20 13 1,29-21 0,-29 21 0,0 0 0,21-11-1,-21 11 0,0 0-4,0 0-6,0 0-15,0 0-25,0 0-57,18-20-1,-18 20-7,-3-45-2</inkml:trace>
    <inkml:trace contextRef="#ctx0" brushRef="#br0" timeOffset="-2293.4587">535 228 33,'0'0'37,"0"-20"0,0 20-8,0 0-2,0 0-7,0 0-3,0 0-1,0 0-2,0 0-1,21-25 1,-21 25 3,22-27-1,-22 27-1,27-23-3,-27 23-2,21-16-2,-21 16-3,20-13-1,-20 13-2,36-23 1,-11 5-1,4-7 0,5-2 1,7-7 0,-3-2 3,5 0-1,-7 0 0,0 7 0,-6 2 0,-5 9 0,-25 18-1,34-21 0,-34 21-1,0 0-2,0 0 1,0 0-2,0 0 1,0 0-1,0 0 0,0 0 0,-3 21 1,3-21 0,0 0 1,0 0-1,0 20 2,0-20 0,-2 22-2,2-22 2,0 34-1,0-9 2,0-2 2,5 6 2,-3-2-1,7 5 2,-2-3-2,6 5 1,-2-5-1,5 1-2,-2-5-3,-1-1-1,-1-3 0,-12-21-1,18 34-3,-18-34-7,9 24-5,-9-24-15,4 21-16,-4-21-47,0 0 0,0 20-3,0-20 4</inkml:trace>
  </inkml:traceGroup>
</inkml:ink>
</file>

<file path=ppt/ink/ink1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8:12.674"/>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AB3000D7-B659-46DD-9C6C-B40A288921A2}" emma:medium="tactile" emma:mode="ink">
          <msink:context xmlns:msink="http://schemas.microsoft.com/ink/2010/main" type="writingRegion" rotatedBoundingBox="27979,8602 28638,8602 28638,9381 27979,9381">
            <msink:destinationLink direction="with" ref="{5F72C8EE-0D3B-4C1D-AB05-EA6D3B84DBE9}"/>
          </msink:context>
        </emma:interpretation>
      </emma:emma>
    </inkml:annotationXML>
    <inkml:traceGroup>
      <inkml:annotationXML>
        <emma:emma xmlns:emma="http://www.w3.org/2003/04/emma" version="1.0">
          <emma:interpretation id="{5AE0D1A4-B400-4C80-8B47-FAAC8FB30328}" emma:medium="tactile" emma:mode="ink">
            <msink:context xmlns:msink="http://schemas.microsoft.com/ink/2010/main" type="paragraph" rotatedBoundingBox="27979,8602 28638,8602 28638,9381 27979,9381" alignmentLevel="1"/>
          </emma:interpretation>
        </emma:emma>
      </inkml:annotationXML>
      <inkml:traceGroup>
        <inkml:annotationXML>
          <emma:emma xmlns:emma="http://www.w3.org/2003/04/emma" version="1.0">
            <emma:interpretation id="{8E353C38-91EE-4DF0-AED7-789F9201B743}" emma:medium="tactile" emma:mode="ink">
              <msink:context xmlns:msink="http://schemas.microsoft.com/ink/2010/main" type="line" rotatedBoundingBox="27979,8602 28638,8602 28638,9381 27979,9381"/>
            </emma:interpretation>
          </emma:emma>
        </inkml:annotationXML>
        <inkml:traceGroup>
          <inkml:annotationXML>
            <emma:emma xmlns:emma="http://www.w3.org/2003/04/emma" version="1.0">
              <emma:interpretation id="{AAB42246-1B83-45E1-82DD-CA671F8F6086}" emma:medium="tactile" emma:mode="ink">
                <msink:context xmlns:msink="http://schemas.microsoft.com/ink/2010/main" type="inkWord" rotatedBoundingBox="27979,8602 28638,8602 28638,9381 27979,9381"/>
              </emma:interpretation>
              <emma:one-of disjunction-type="recognition" id="oneOf0">
                <emma:interpretation id="interp0" emma:lang="en-US" emma:confidence="1">
                  <emma:literal>5</emma:literal>
                </emma:interpretation>
                <emma:interpretation id="interp1" emma:lang="en-US" emma:confidence="0">
                  <emma:literal>S</emma:literal>
                </emma:interpretation>
                <emma:interpretation id="interp2" emma:lang="en-US" emma:confidence="0">
                  <emma:literal>s</emma:literal>
                </emma:interpretation>
                <emma:interpretation id="interp3" emma:lang="en-US" emma:confidence="0">
                  <emma:literal>b</emma:literal>
                </emma:interpretation>
                <emma:interpretation id="interp4" emma:lang="en-US" emma:confidence="0">
                  <emma:literal>,</emma:literal>
                </emma:interpretation>
              </emma:one-of>
            </emma:emma>
          </inkml:annotationXML>
          <inkml:trace contextRef="#ctx0" brushRef="#br0">3171-4762 1,'20'-14'28,"-20"14"43,0 0 0,0 0-36,0 0-3,0 0-4,-22-4-4,22 4-1,-28 13-9,28-13-3,-36 14-3,36-14 0,-38 13 2,38-13 4,-47 9 1,24-2 2,-11-5-2,5 5 0,-5-5-1,2 7-5,-4-2-3,2 0-3,3 2-2,3 0-2,6-2 1,22-7-1,-29 11 0,29-11 1,0 0-1,0 0 0,0 0 1,0 0 1,0 0-1,0 0 0,0 0 2,-14 20-1,14-20 1,-7 21-2,7-21 2,-13 34-3,6-12 3,-2 1-4,0-1 2,2 3-2,-2-4 2,2 1-2,7-22 1,-7 34 1,7-34-1,-4 20 1,4-20-1,0 0 1,9 23-1,-9-23 1,0 0 0,0 0 0,25 11 1,-25-11-1,25-9-1,-25 9 1,40-13 0,-10 6 1,1 0-1,5 5 0,1 2-1,1 4 1,-2 3 0,-4 4 0,-5 1 0,-5 3-1,-22-15 1,23 30 0,-23-30 0,2 31 0,-2-31-1,-16 37 2,5-17-1,-2 2 2,-3 3-1,0 0 2,-4-2 0,-1 4 3,-4-5 0,-2 3 0,-2-7 0,-5-2-1,0-7 0,-2 0-1,0-4-1,2-5-1,3-5-2,1-2-3,10-2-3,20 9-8,-27-15-13,27 15-20,0-28-52,0 28-2,27-40-4,-2 10 0</inkml:trace>
        </inkml:traceGroup>
      </inkml:traceGroup>
    </inkml:traceGroup>
  </inkml:traceGroup>
</inkml:ink>
</file>

<file path=ppt/ink/ink14.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8:14.083"/>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5F72C8EE-0D3B-4C1D-AB05-EA6D3B84DBE9}" emma:medium="tactile" emma:mode="ink">
          <msink:context xmlns:msink="http://schemas.microsoft.com/ink/2010/main" type="inkDrawing" rotatedBoundingBox="27570,9802 27956,7911 29253,8176 28867,10067" hotPoints="28392,10055 27748,9160 28386,8260 29030,9155" semanticType="9" shapeName="Ellipse">
            <msink:sourceLink direction="with" ref="{AB3000D7-B659-46DD-9C6C-B40A288921A2}"/>
            <msink:destinationLink direction="with" ref="{3F025630-E260-4B5E-9DE8-2DD98694AB58}"/>
          </msink:context>
        </emma:interpretation>
      </emma:emma>
    </inkml:annotationXML>
    <inkml:trace contextRef="#ctx0" brushRef="#br0">918-2 1,'-27'0'22,"7"-2"49,20 2 3,-36 6-36,11-1 2,0 4-2,-6-5-4,6 8-1,-11-10-6,8 7-4,-8-4-5,9 4-3,-2-3-3,2 6-2,-3 1-2,1 3-1,0 4-2,-1 3 0,-1 2-1,1 2-1,-1 2 0,-3 5 0,2-2 0,-4 4 1,2 0-2,3 2 3,-1 1-3,0 1 2,3 1-2,4 0 0,7-1 1,5-1-5,4 6 4,4 0-4,5 0 4,2 5-3,1 0 2,1 4-1,-2 0 1,1 2 2,-3-1-3,-3-3 3,-1 2-2,2-5 2,-1 3-2,3-6 0,3 1-1,3-4 2,3 0-1,5-2 2,6-5-2,3 2 1,2-2 0,2 3 0,0-6 0,2 1 0,-2-4 0,0-5 0,0-3-1,3-4 1,1-7 0,6-2-1,1-6 1,3-1-2,4-4 1,0-5 1,0-4 0,3-3 1,-1-4 2,3-2-2,-3-7 1,3-3-1,-7 1 2,2-3-3,-2-2 2,-3-2-1,-6 0 0,-2-2 0,-3-1 1,-4 1-1,0-3 1,-2-2-1,-3 1 0,0-1-2,-2-3 1,0 4-1,-2 1 0,-2 0 0,-3 3 0,-2 2 0,-7 2 2,-4 2-2,-3-2 2,-1 0-2,-6-4-1,1 2 2,0-2-3,0-1 3,-1 3-4,3 2 3,-2 3-3,0 3 3,-5 4 1,0 1-1,-2 0 2,-2-1 0,-3-4 0,3 1-1,-1 0 0,3-2 0,3 2 0,-1 0-1,0 4-1,0 1 0,16 22 1,-29-37-1,29 37 0,-36-29 1,36 29-1,-39-20 1,19 13 0,0 0 0,20 7-1,-34-4 0,34 4 1,-32 0-1,32 0-1,-25 9 1,25-9 0,0 0 0,-25 9-1,25-9-1,0 0-3,0 0-5,0 0-12,0 0-18,5 20-66,-5-20-12,29-11-3,-13-10-4</inkml:trace>
  </inkml:traceGroup>
</inkml:ink>
</file>

<file path=ppt/ink/ink15.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8:02.529"/>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8E61499A-1DED-4ABB-980F-9FACF0BB3C58}" emma:medium="tactile" emma:mode="ink">
          <msink:context xmlns:msink="http://schemas.microsoft.com/ink/2010/main" type="writingRegion" rotatedBoundingBox="25720,13816 26018,13816 26018,14640 25720,14640">
            <msink:destinationLink direction="with" ref="{8B899E2A-5B23-4BAE-A2B6-922637C0169A}"/>
          </msink:context>
        </emma:interpretation>
      </emma:emma>
    </inkml:annotationXML>
    <inkml:traceGroup>
      <inkml:annotationXML>
        <emma:emma xmlns:emma="http://www.w3.org/2003/04/emma" version="1.0">
          <emma:interpretation id="{B111DA86-C302-4EB9-A7F5-0562624B7CD1}" emma:medium="tactile" emma:mode="ink">
            <msink:context xmlns:msink="http://schemas.microsoft.com/ink/2010/main" type="paragraph" rotatedBoundingBox="25720,13816 26018,13816 26018,14640 25720,14640" alignmentLevel="1"/>
          </emma:interpretation>
        </emma:emma>
      </inkml:annotationXML>
      <inkml:traceGroup>
        <inkml:annotationXML>
          <emma:emma xmlns:emma="http://www.w3.org/2003/04/emma" version="1.0">
            <emma:interpretation id="{4051213B-47A3-4DAC-8800-D0EF521DFCD4}" emma:medium="tactile" emma:mode="ink">
              <msink:context xmlns:msink="http://schemas.microsoft.com/ink/2010/main" type="line" rotatedBoundingBox="25720,13816 26018,13816 26018,14640 25720,14640"/>
            </emma:interpretation>
          </emma:emma>
        </inkml:annotationXML>
        <inkml:traceGroup>
          <inkml:annotationXML>
            <emma:emma xmlns:emma="http://www.w3.org/2003/04/emma" version="1.0">
              <emma:interpretation id="{E7059F88-697E-49D7-B8C1-5E3ECA0BDAFF}" emma:medium="tactile" emma:mode="ink">
                <msink:context xmlns:msink="http://schemas.microsoft.com/ink/2010/main" type="inkWord" rotatedBoundingBox="25720,13816 26018,13816 26018,14640 25720,14640"/>
              </emma:interpretation>
              <emma:one-of disjunction-type="recognition" id="oneOf0">
                <emma:interpretation id="interp0" emma:lang="en-US" emma:confidence="0">
                  <emma:literal>y</emma:literal>
                </emma:interpretation>
                <emma:interpretation id="interp1" emma:lang="en-US" emma:confidence="0">
                  <emma:literal>Y</emma:literal>
                </emma:interpretation>
                <emma:interpretation id="interp2" emma:lang="en-US" emma:confidence="0">
                  <emma:literal>1</emma:literal>
                </emma:interpretation>
                <emma:interpretation id="interp3" emma:lang="en-US" emma:confidence="0">
                  <emma:literal>l</emma:literal>
                </emma:interpretation>
                <emma:interpretation id="interp4" emma:lang="en-US" emma:confidence="0">
                  <emma:literal>4</emma:literal>
                </emma:interpretation>
              </emma:one-of>
            </emma:emma>
          </inkml:annotationXML>
          <inkml:trace contextRef="#ctx0" brushRef="#br0">314 457 45,'0'0'74,"16"-23"-1,-16 23-20,0 0-6,0 0-14,0 0-7,0 0-7,0 0-4,0 0-4,-7 23-2,7-23 0,-4 34 1,1-14-1,1 9 1,-5-4 1,3 9 0,-3-5-1,0 1-3,0-3-2,3-2-2,-1-3-1,5-22-1,3 32 0,-3-32-2,0 0 1,20 18 0,-20-18 1,23-2-1,-23 2 0,29-9 0,-29 9 0,36-14 0,-16 7-1,1 1 0,4-1-2,-5 0-2,5 0 0,-25 7-1,31-18-1,-31 18-3,23-25-2,-23 25-1,9-34 0,-7 14 0,3 0 0,-3 0 2,0-1 2,0 1 1,-2 20 4,0-34 1,0 34 4,-9-27 3,9 27 0,-11-25 1,11 25-1,0 0 1,-13-25-2,13 25 2,0 0 0,0 0 2,0 0 4,-3 25 1,-1-5 4,2 14 0,-7-2 2,6 15 0,-8 1-2,6 8-1,-4 3-5,3 2 1,-3 2-1,2 5 1,-2-5-3,2-2 2,-2-7-2,2-6 0,3-12-3,4-7-3,0-9-7,0-20-14,0 0-17,0 0-50,16-45-21,-10 7-2,-1-14-2</inkml:trace>
        </inkml:traceGroup>
      </inkml:traceGroup>
    </inkml:traceGroup>
  </inkml:traceGroup>
</inkml:ink>
</file>

<file path=ppt/ink/ink16.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8:17.980"/>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774F5F85-FAAA-441C-90EE-BAAB267BC39F}" emma:medium="tactile" emma:mode="ink">
          <msink:context xmlns:msink="http://schemas.microsoft.com/ink/2010/main" type="writingRegion" rotatedBoundingBox="23051,12491 23564,12491 23564,13193 23051,13193">
            <msink:destinationLink direction="with" ref="{D59B02BD-67E3-4F72-8B2C-5C3DD178CE1B}"/>
          </msink:context>
        </emma:interpretation>
      </emma:emma>
    </inkml:annotationXML>
    <inkml:traceGroup>
      <inkml:annotationXML>
        <emma:emma xmlns:emma="http://www.w3.org/2003/04/emma" version="1.0">
          <emma:interpretation id="{7F614FCD-F484-4193-A5EB-CC550774DBD2}" emma:medium="tactile" emma:mode="ink">
            <msink:context xmlns:msink="http://schemas.microsoft.com/ink/2010/main" type="paragraph" rotatedBoundingBox="23051,12491 23564,12491 23564,13193 23051,13193" alignmentLevel="1"/>
          </emma:interpretation>
        </emma:emma>
      </inkml:annotationXML>
      <inkml:traceGroup>
        <inkml:annotationXML>
          <emma:emma xmlns:emma="http://www.w3.org/2003/04/emma" version="1.0">
            <emma:interpretation id="{95960985-9197-4C37-89DD-1890F62D9C58}" emma:medium="tactile" emma:mode="ink">
              <msink:context xmlns:msink="http://schemas.microsoft.com/ink/2010/main" type="line" rotatedBoundingBox="23051,12491 23564,12491 23564,13193 23051,13193"/>
            </emma:interpretation>
          </emma:emma>
        </inkml:annotationXML>
        <inkml:traceGroup>
          <inkml:annotationXML>
            <emma:emma xmlns:emma="http://www.w3.org/2003/04/emma" version="1.0">
              <emma:interpretation id="{AAB317A8-2460-4BFE-8759-BBC83E4EE4BD}" emma:medium="tactile" emma:mode="ink">
                <msink:context xmlns:msink="http://schemas.microsoft.com/ink/2010/main" type="inkWord" rotatedBoundingBox="23051,12491 23564,12491 23564,13193 23051,13193"/>
              </emma:interpretation>
              <emma:one-of disjunction-type="recognition" id="oneOf0">
                <emma:interpretation id="interp0" emma:lang="en-US" emma:confidence="1">
                  <emma:literal>6</emma:literal>
                </emma:interpretation>
                <emma:interpretation id="interp1" emma:lang="en-US" emma:confidence="0">
                  <emma:literal>•</emma:literal>
                </emma:interpretation>
                <emma:interpretation id="interp2" emma:lang="en-US" emma:confidence="0">
                  <emma:literal>b</emma:literal>
                </emma:interpretation>
                <emma:interpretation id="interp3" emma:lang="en-US" emma:confidence="0">
                  <emma:literal>u</emma:literal>
                </emma:interpretation>
                <emma:interpretation id="interp4" emma:lang="en-US" emma:confidence="0">
                  <emma:literal>U</emma:literal>
                </emma:interpretation>
              </emma:one-of>
            </emma:emma>
          </inkml:annotationXML>
          <inkml:trace contextRef="#ctx0" brushRef="#br0">102 21 56,'0'0'73,"0"0"2,-32-18 0,32 18-42,-25-2-7,25 2-10,-22 4-5,22-4-4,0 0 0,0 0 2,-19 23 3,19-23 1,0 27-2,0-27 4,0 38-4,-2-18 4,2 5-6,-2-2 1,4 4-7,-2-4 1,0 4-2,5-3 0,-3 4 0,0 1 0,3-2 2,-3 5-2,3-1 2,-1-1-2,3 1 2,0 3-2,2-5 1,2 1-3,2-3 1,1-4 0,6-5-1,1-3 0,1-1 0,5-10 0,5-1 0,0-6 0,1-6 0,6-2 1,-1-5-1,-4-4 1,0-3-1,-5 1 0,-6-3 0,-3 2 1,-6 1-1,-7-3 0,-7 5 0,-3-1-1,3 21 1,-11-34 0,11 34 0,-20-24-1,20 24 0,-25-7 1,25 7 0,-29 16 0,29-16 2,-34 43-3,22-14 3,-6 7-2,5 0 1,-3 3-1,9-6 1,3-1-1,1-5-3,8-4-2,-5-23-6,25 27-10,-25-27-21,34 0-50,-14-7-5,0-13-3,1-7-5</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8:19.503"/>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D59B02BD-67E3-4F72-8B2C-5C3DD178CE1B}" emma:medium="tactile" emma:mode="ink">
          <msink:context xmlns:msink="http://schemas.microsoft.com/ink/2010/main" type="inkDrawing" rotatedBoundingBox="22359,12291 24411,11021 25260,12392 23208,13663" hotPoints="24107,12637 23649,13624 22580,13422 23038,12435" semanticType="9" shapeName="Ellipse">
            <msink:sourceLink direction="with" ref="{774F5F85-FAAA-441C-90EE-BAAB267BC39F}"/>
            <msink:destinationLink direction="with" ref="{F8384E9B-9478-48A8-8F4F-81C0DFD1775C}"/>
            <msink:destinationLink direction="to" ref="{E5C484A8-83A3-4732-95E3-6B4C4E0605C5}"/>
            <msink:destinationLink direction="from" ref="{E5C484A8-83A3-4732-95E3-6B4C4E0605C5}"/>
          </msink:context>
        </emma:interpretation>
      </emma:emma>
    </inkml:annotationXML>
    <inkml:trace contextRef="#ctx0" brushRef="#br0">819 52 61,'-16'-22'62,"16"22"-18,-20-18 0,20 18-5,-25-9-6,25 9-2,-27-2-7,27 2 0,-29 4-6,29-4 1,-34 9-4,34-9 0,-38 16 0,38-16 0,-41 18 1,18-7-2,-2-4-1,-2 7-1,-2-5-2,-3 6-3,1 1-1,-5 5-1,-1-1-2,-1 5 0,-3 2-3,1 2 2,-1 3-2,3-1 3,2 1-3,4 0-2,3-1 3,6 3-4,7 0 4,7 0-4,2 0 4,7 2-5,3-2 4,3 2 1,1 2-1,5-2 2,1 5-2,1-3 1,6 3 0,3-3 0,1-1-2,3-3 2,3 2-1,-1-5 1,3 3-1,-3-2 2,-4 2-2,2-5 1,-2 7 0,0-4 0,0-5-1,2-2 1,0-3-1,2-1 2,3-3 1,-3-5 0,3-4 0,-1 0 0,3-6 1,5-6-1,-3-4 0,4-4-1,-1-5-1,2-2 0,-3-2 1,0-3-2,-6 3 2,2-5-1,-5 3 1,3-5 0,-3-1 0,0 4-1,1-8 0,-1 5 0,1-2-1,-3 1 1,-2-1 0,-5 7 2,0-1 0,-4-2 1,-16 25 1,18-38-2,-13 17 2,-5 21 0,6-36-2,-6 36-1,0-34 0,0 34-2,0-34 0,0 34 0,-6-33 0,6 33 0,-7-32 1,7 32 0,-9-29 0,9 29 0,-14-27 0,14 27 1,-16-28-1,16 28 0,-18-27 0,18 27 0,-15-27-1,15 27 0,-16-36 1,16 36 1,-12-32-1,12 32 3,-11-29-3,11 29 4,-13-27-4,13 27 4,-14-20-4,14 20 2,-18-21-2,18 21 1,-16-20-1,16 20 0,0 0 1,-25-25-1,25 25 0,0 0 0,-22-13 0,22 13 0,0 0 1,0 0-1,-25-16-1,25 16 1,0 0-1,0 0 0,-25-18 0,25 18 0,0 0 0,0 0 0,-23-7 0,23 7-1,0 0 1,0 0 0,0 0 0,0 0-1,0 0 1,0 0 1,-18-23-1,18 23 1,0 0-1,0 0 1,0 0-1,0 0 1,0 0-1,0 0-1,-11-20 0,11 20 1,0 0 1,0 0-1,0 0 0,0 0-2,0 0 0,0 0-5,0 0-11,-22-9-23,22 9-70,0 0-5,0 0-2,22-29-9</inkml:trace>
    <inkml:trace contextRef="#ctx0" brushRef="#br0" timeOffset="-2758.6085">589-318 1,'-27'-18'14,"27"18"39,0 0-22,-25-25 1,25 25 3,0 0 2,-23-18 2,23 18-4,0 0-7,-27 0-5,27 0-1,0 0-3,0 0-2,0 0 0,-9 20-1,9-20 2,0 0 1,0 21-1,0-21-1,2 22-4,-2-22-1,7 25-2,-7-25-1,9 25-2,-9-25-2,18 29 0,-18-29-2,27 34 0,-27-34 0,32 39-1,-16-19 0,2 0 0,0 1 1,-18-21 0,36 36 0,-13-20 1,-1-1-1,1-1 1,4 2-1,-2 0 0,2-1 0,2-1 0,3 2-1,-5-5 0,2 3-1,3-5 1,0 2 0,-1-2 0,1-2-1,-3 2 1,1-3 0,-3-1-1,0 2 0,0-5 1,0 0 0,-2 1-1,0-3 0,2 0 2,2-3-2,-2 3 1,3-4 0,-1 2 0,0-1 0,1-1 0,1-1-1,-1-2 0,-1 3 1,-2-1-1,0 1 0,-4-1-1,-1 3 0,1 0 1,-3 0 0,1-1-1,3-1 1,1-5-1,2-2 1,0-3-1,3-2 0,-3 0 1,0-2 0,-2 2 0,-5 5-1,-20 11 1,32-20-1,-32 20 1,20-14-1,-20 14 1,20-18-1,-20 18-1,30-27 1,-30 27 0,34-34-1,-14 16-2,-2-2 0,-18 20-6,36-36-9,-36 36-20,30-25-71,-30 25-3,24-32-3,-24 12-6</inkml:trace>
  </inkml:traceGroup>
</inkml:ink>
</file>

<file path=ppt/ink/ink1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8:03.518"/>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8B899E2A-5B23-4BAE-A2B6-922637C0169A}" emma:medium="tactile" emma:mode="ink">
          <msink:context xmlns:msink="http://schemas.microsoft.com/ink/2010/main" type="inkDrawing" rotatedBoundingBox="25336,14655 25691,13308 26602,13548 26248,14895" hotPoints="26514,14140 25935,14718 25357,14140 25935,13562" semanticType="9" shapeName="Circle">
            <msink:sourceLink direction="with" ref="{8E61499A-1DED-4ABB-980F-9FACF0BB3C58}"/>
            <msink:destinationLink direction="with" ref="{F8384E9B-9478-48A8-8F4F-81C0DFD1775C}"/>
          </msink:context>
        </emma:interpretation>
      </emma:emma>
    </inkml:annotationXML>
    <inkml:trace contextRef="#ctx0" brushRef="#br0">544 5 62,'-34'-7'75,"34"7"-3,-42 5-3,14-3-52,28-2-3,-38 20-4,20 1 3,-2-3 2,2 9 2,-3-2 3,3 9 3,-4-5-3,4 7-1,-5-2 0,3 4-4,-3 3 0,3 4-2,-5-4 1,5 6-3,-3-2 1,3 7-2,-1 0 0,3 5 0,0-5-2,5 2 0,1 0-3,6 0 0,1 3-2,7-3 1,3 0-1,6-4 0,3 0-2,6-5 1,3-2-1,4-3 1,4-8-2,3-7 1,2-5 0,5-4 0,0-9 1,2-7 1,-1-7-1,8-4 0,0-7 1,2-5-2,0-6 1,2-5-2,-2-7 1,0 0-2,-3-1 1,-3-6-1,-6-2 1,-4-4 0,-2-2 1,-4-5-2,-8 0 1,-4-5-1,-4 1 2,-10-1 0,-6 3-4,-7 4 2,-7 7-3,-4 3 4,-7 8-3,0 3 2,-5 4-2,3 4 0,-1 3 3,1 0 0,0 2 0,-1 3 0,3 2 1,-4 4 1,-1 4 2,3 3-1,-1 7 0,1 2 0,4 5 1,0 1-1,5 3-1,20-9-1,-25 14 0,25-14-1,0 0-1,0 0-1,0 0-6,0 0-14,0 0-36,0 0-56,0 0-3,23-20-5,-10-26-3</inkml:trace>
  </inkml:traceGroup>
</inkml:ink>
</file>

<file path=ppt/ink/ink1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19:05.031"/>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E5C484A8-83A3-4732-95E3-6B4C4E0605C5}" emma:medium="tactile" emma:mode="ink">
          <msink:context xmlns:msink="http://schemas.microsoft.com/ink/2010/main" type="inkDrawing" rotatedBoundingBox="22500,15621 23451,13771 24067,14088 23116,15938" semanticType="callout" shapeName="Other">
            <msink:sourceLink direction="to" ref="{D59B02BD-67E3-4F72-8B2C-5C3DD178CE1B}"/>
            <msink:sourceLink direction="from" ref="{D59B02BD-67E3-4F72-8B2C-5C3DD178CE1B}"/>
          </msink:context>
        </emma:interpretation>
      </emma:emma>
    </inkml:annotationXML>
    <inkml:trace contextRef="#ctx0" brushRef="#br0">913 0 36,'0'0'41,"0"0"-1,0 0-3,0 0-10,0 0-4,0 0-3,0 0 1,0 0-1,0 0-1,0 0 3,0 0 5,0 0 1,0 0 0,0 0-1,0 0-5,0 0-2,-23 25-3,16-1-4,-4 1-2,-3 14-4,1 1 1,-3 12-1,-4 5-2,-1 6 2,-6 2-1,3 3 1,-6 0-2,3 0 2,-2-5-5,2-4 3,-1-7-2,4-5 0,1-2-2,3-6 1,-1-1-3,1-2 3,2-2-2,-2 2 2,-1 7-3,-1 0 1,-1-2-1,-2 2-3,3-3 4,-3 3-4,2-5 4,-1 3-5,1-5 5,-2-2-3,2 5 4,1-3 0,-1 0-1,5 0 1,-2 0-1,4-2 1,-2 0-1,7-5 2,-3-4-2,3-2 1,11-23-1,-20 33 1,20-33-1,0 0 0,-21 0 1,21 0-2,-2-38 1,2 6-1,5-6 0,-1-7-1,3-3 2,2 1-2,4-5 1,-1 5-1,-1-1 1,0 3 4,3 7-3,-3-1 4,3 5-4,-1 1 4,-1 5-3,-1 6 5,-11 22-6,22-23 1,-22 23-2,9 23-4,-9 2 4,-6 9-4,-6 6 5,1 8-5,-2 6 4,-6 5-3,-1-5 5,2 2 1,0 3-1,4-5 1,3-2-2,2-7 1,5-2-1,1-9 1,8-5-1,-1-8 1,-4-21-1,0 0 0,27 18 0,-27-18 0,32-18 0,-9-3 0,2-3 0,6-8-1,8-4 1,3-3-1,8 1 0,-5-3 0,3 5 1,-1 5-1,-4 4 0,-5 4 1,-4 5-2,-4 0-6,-1 9-6,-9-7-9,1 9-5,-21 7-2,29-16 0,-29 16-2,0 0 0,23-27 6,-23 27 7,29-16-1,-4 5-33,4 0-20,-6-12-4,8 1 1</inkml:trace>
  </inkml:traceGroup>
</inkml:ink>
</file>

<file path=ppt/ink/ink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29:28.449"/>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9794E09A-D05A-445E-ABFC-EA9782DCDB38}" emma:medium="tactile" emma:mode="ink">
          <msink:context xmlns:msink="http://schemas.microsoft.com/ink/2010/main" type="writingRegion" rotatedBoundingBox="27116,1436 30163,1436 30163,5483 27116,5483"/>
        </emma:interpretation>
      </emma:emma>
    </inkml:annotationXML>
    <inkml:traceGroup>
      <inkml:annotationXML>
        <emma:emma xmlns:emma="http://www.w3.org/2003/04/emma" version="1.0">
          <emma:interpretation id="{7073BF93-3218-4C79-8AF0-B44774B7E9A5}" emma:medium="tactile" emma:mode="ink">
            <msink:context xmlns:msink="http://schemas.microsoft.com/ink/2010/main" type="paragraph" rotatedBoundingBox="27116,1436 30163,1436 30163,5483 27116,5483" alignmentLevel="1"/>
          </emma:interpretation>
        </emma:emma>
      </inkml:annotationXML>
      <inkml:traceGroup>
        <inkml:annotationXML>
          <emma:emma xmlns:emma="http://www.w3.org/2003/04/emma" version="1.0">
            <emma:interpretation id="{27561F51-3C80-471C-B5FC-E2B04C1D8312}" emma:medium="tactile" emma:mode="ink">
              <msink:context xmlns:msink="http://schemas.microsoft.com/ink/2010/main" type="line" rotatedBoundingBox="27116,1436 30163,1436 30163,5483 27116,5483"/>
            </emma:interpretation>
          </emma:emma>
        </inkml:annotationXML>
        <inkml:traceGroup>
          <inkml:annotationXML>
            <emma:emma xmlns:emma="http://www.w3.org/2003/04/emma" version="1.0">
              <emma:interpretation id="{5DB868F9-7B4C-48AB-BFA8-059A41B29DF5}" emma:medium="tactile" emma:mode="ink">
                <msink:context xmlns:msink="http://schemas.microsoft.com/ink/2010/main" type="inkWord" rotatedBoundingBox="27116,1436 30163,1436 30163,5483 27116,5483"/>
              </emma:interpretation>
              <emma:one-of disjunction-type="recognition" id="oneOf0">
                <emma:interpretation id="interp0" emma:lang="en-US" emma:confidence="0">
                  <emma:literal>so</emma:literal>
                </emma:interpretation>
                <emma:interpretation id="interp1" emma:lang="en-US" emma:confidence="0">
                  <emma:literal>20</emma:literal>
                </emma:interpretation>
                <emma:interpretation id="interp2" emma:lang="en-US" emma:confidence="0">
                  <emma:literal>40</emma:literal>
                </emma:interpretation>
                <emma:interpretation id="interp3" emma:lang="en-US" emma:confidence="0">
                  <emma:literal>£0</emma:literal>
                </emma:interpretation>
                <emma:interpretation id="interp4" emma:lang="en-US" emma:confidence="0">
                  <emma:literal>To</emma:literal>
                </emma:interpretation>
              </emma:one-of>
            </emma:emma>
          </inkml:annotationXML>
          <inkml:trace contextRef="#ctx0" brushRef="#br0">983 147 24,'-7'-27'59,"7"27"-19,0 0-3,0 0-7,-18-22-8,18 22-3,0 0-3,-16-21-2,16 21-2,0 0 0,-20-16-1,20 16 0,-20-11-1,20 11 0,-27-11-2,27 11 0,-32-11-1,12 4-1,-3 2 0,-2 1 0,0-1-1,-2 3 1,-2 2-2,0-2 1,1 4 0,-3-2-1,4 5 0,-3-1 0,3 5 1,-2-2-2,2 4 2,-3 3 0,6-1-1,-4 3 1,4 2-1,-3 0-1,4 3 0,-2-1 1,7 0-2,-2 0-1,4 3 1,-2-3-1,4 1-1,1 1 1,-1 1 0,1 4-2,1 0 1,1 5 0,0 2-1,2 4 1,0-2 0,2 0 0,2 3 0,1-5 0,-1 2 2,-1 0-2,-1 2 2,0-2-2,0 5 1,-2 0 6,0-1-5,0 5 5,-2 1-4,4-1 5,-2 0-4,5-2 6,4-3-4,0 1-2,4 0 3,1-5-3,6 0 1,0 0-2,5 0 2,-2 5-2,4-3-1,0-1 0,2-4-1,0 1 0,3 0 2,2-2-2,0-3 2,2 0-1,0-4 1,2 5-1,1-3 0,-1-5 1,5 3-1,-3-4 0,3-3 1,2-3-1,-2 1 1,2-5 1,1 3 0,3-5 0,-4-2 0,5 0-1,0-5 0,-3-2 0,3-2-1,-3-7 1,3-3-2,-3-4 1,3-4-1,-1-5 0,-1-2 0,-1 0 1,1 0 0,-3 0 0,-5 2 0,-1 0 0,-3 3 0,-2 1 0,-3-1 1,-4-3-1,-2 0 0,0-7 1,0 5-2,-3-4 2,1-1-1,-3-4 0,3 2 0,-3 0 0,0-2-1,-2 0 1,3 0 0,-3-5-1,2 1 2,0-1-6,0 0 3,1 1-2,-3-1 2,0 5-2,-5 0 1,-1 2-2,-6 2 2,-3 1 2,-3 1-1,-3-1 2,1 1-2,-5-1 0,3 1 1,-1 3 0,3-2-1,-3 2 1,-2 2-1,3 0 0,-5 0 1,0-2-1,0 0 0,0 2 1,-1 0-1,1 3 1,5-1-1,-1 1 1,3 1-1,11 21 0,-18-36 0,18 36 1,-14-36-1,14 36 0,-18-36 0,18 36 1,-15-34-1,15 34 1,-19-29-1,19 29 1,-22-23 0,22 23-1,-23-16 0,23 16 1,-25-7-1,25 7 0,-29-4 0,29 4 0,-32 0 0,12 2 0,0 0 0,-3 3 0,1-1-1,-3 1 1,2 2 0,-2-1-1,3 1 1,1 0 0,21-7-1,-33 14 1,33-14 1,-27 11-2,27-11-1,0 0-6,-28 13-14,28-13-40,0 0-53,0 0-5,30 3-6,-17-26-5</inkml:trace>
          <inkml:trace contextRef="#ctx0" brushRef="#br0" timeOffset="2109.8501">500 1929 78,'2'-20'31,"-2"20"2,0 0 1,0 0-4,-20-23-8,20 23-5,0 0-2,-23-11 0,23 11-2,0 0 1,0 0 1,0 0 1,0 0 4,0 0 1,-20-23 0,20 23-1,0 0-2,0 0 1,0 0-3,0 0-1,-23 9-3,23-9-1,0 0-2,-25 25 0,25-25 0,-25 25 0,25-25 0,-24 34-1,24-34-1,-30 41 0,14-19-1,1 8-1,-6-1-1,1 5 0,-5 4-2,-2 3 2,-7 6 0,-4 5-1,-5 0 1,-2 5-1,-5-1 0,0 3 0,-2-3 0,0 3-3,0-7 0,5-2 0,2-1-1,-3-1 1,3-1-1,0-2 1,-2 0-1,-1-2 2,-4 3-2,0 1 2,-2 3-2,-2 4 2,-3 5-2,3-1 2,-3 8-2,5 4-1,2-2 0,2-1 1,3-1-1,1-5 0,6-7 1,1-2-1,5-14 2,3-4 1,6-4-1,0-10 0,7 0 1,18-20-1,-29 32-1,29-32 2,-21 25-2,21-25 1,-15 20 0,15-20 0,0 0 0,-21 16 0,21-16 0,0 0-1,-2-41 2,4 12-2,5-10 1,2-6-1,2-11 2,5-12-1,5-4 0,-1-3-1,5-4 1,2 2 1,-2 5-1,2 4 1,-5 10-2,1 15 1,-10 9 0,1 14 1,-14 20-2,0 0 1,-2 31-1,-12 5 0,-2 9 0,-6 7 2,-3 12-3,-2 1 1,-3 1 0,3-5-1,0-5 1,7-6-1,0-5 1,4-7-1,9-11 1,5-6 1,2-21 0,7 29-1,-7-29 1,22 16 0,-22-16-1,27 16 1,-6-5-1,1 0 2,5 3-2,7-1-1,9 3-3,7-5-8,15 8-17,3-15-30,13 1-49,3-10-2,-1-18-5,-6-15 0</inkml:trace>
        </inkml:traceGroup>
      </inkml:traceGroup>
    </inkml:traceGroup>
  </inkml:traceGroup>
</inkml:ink>
</file>

<file path=ppt/ink/ink2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1:36:45.550"/>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F7E31D1F-87E8-4240-B896-7E9D003F0B3A}" emma:medium="tactile" emma:mode="ink">
          <msink:context xmlns:msink="http://schemas.microsoft.com/ink/2010/main" type="inkDrawing" rotatedBoundingBox="18676,8625 27574,9151 27506,10290 18608,9764" semanticType="callout" shapeName="Other">
            <msink:sourceLink direction="from" ref="{8A820E8C-845F-45D2-99AA-C8531EBDD51B}"/>
            <msink:sourceLink direction="to" ref="{2277D297-0D1A-45D8-BC0C-F3DA33A6DCB0}"/>
          </msink:context>
        </emma:interpretation>
      </emma:emma>
    </inkml:annotationXML>
    <inkml:trace contextRef="#ctx0" brushRef="#br0">31 49 1,'0'0'68,"0"0"10,-18-29 0,18 29-64,0 0-1,-14-21-4,14 21-2,0 0-1,12 25 0,-5 0 5,6 2 0,1 7 3,8 7 4,1-5 5,8 9-4,1-7 5,9 8-5,4-15 0,11 8-1,8-8-1,6 1-5,6 2-4,8 0-2,8 2-1,8-2 0,-3-3-1,2 3 0,3-2 1,0-1 0,1 1 0,4 0 1,-6-1-2,3 1 3,-2 4-3,-1-2 1,3-3-2,2 3 1,-4-4-1,4-3 0,-2-2 0,2-1-1,3-1 0,1 0 1,1-3-1,0 3-1,-1-3 0,-1 0 1,1 1-1,1-1 0,0-2-1,-1 0 0,1-2-1,0 2 2,4-2-2,2-1-1,-4 1 0,2-4 0,3-1 2,1-2-3,-6 0 3,3-5-2,-6-4 3,3 0 0,-2-2 0,2 0 0,0-5 0,0 3 3,-1-8-3,1 6 2,5-6-3,-8 3 2,3 0-1,-9 0 0,0 2-1,-4 1 0,-1-1-1,-2 5 1,-2-3 0,0 1 0,-3-1 0,1 1 0,0-1 1,-5 0-1,2-4 0,0 3 0,-6-6 0,-1 1-1,1-2 1,0-1-1,-3-2 1,0 0-1,-2-2 1,-2 2-1,2-2 0,-4 0 1,-1 0-1,-2-2 1,-4 2-1,2-2 0,0-1 1,0 1-1,-4 0 1,-1-1 0,-6 3 0,-5 0-1,-7 2 2,-4 3-2,-13 1 1,-5 6 0,-25 6 0,29-14 0,-29 14 1,0 0-1,0 0 0,0 0 0,-16-20 0,16 20 0,-43-7 1,12 5-1,-8 0 0,-6-1 0,-5 1 0,1 0 0,-6-3 0,-1-2 1,-1 1-1,1-1 0,4 2 1,0 1-1,5-1 0,4 1 1,7 2-1,6-1 0,8 3-1,22 0 1,-21-4-1,21 4 0,0 0 0,30-2 1,-8 6-1,8 3 0,6 2 1,7 2 0,6 0 0,6 3 0,8 0 0,2 4 0,1-3 0,-1 6 0,-4 4-1,-2 2 2,-9 2-2,-3 3 1,-13 2-1,-7-3 1,-7-1 0,-4-1 0,-7-7 0,-4-1 0,-5-1 0,0-20 0,-16 34 0,16-34 1,-34 34-1,12-16 1,-3 0 2,-5 2-3,1 1 4,-5-3-4,5 4 3,-1-1-3,1-1 0,2-2-3,4 2-5,3-4-3,20-16-14,-20 27-19,20-27-72,22 12 2,-22-12-4,30-48-3</inkml:trace>
  </inkml:traceGroup>
</inkml:ink>
</file>

<file path=ppt/ink/ink2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1:36:41.242"/>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8A820E8C-845F-45D2-99AA-C8531EBDD51B}" emma:medium="tactile" emma:mode="ink">
          <msink:context xmlns:msink="http://schemas.microsoft.com/ink/2010/main" type="inkDrawing" rotatedBoundingBox="27691,9125 29247,8510 29735,9743 28179,10359" rotationAngle="714905592" semanticType="enclosure">
            <msink:sourceLink direction="with" ref="{55CFF731-0D96-405D-8FFB-2D1FBBE8977A}"/>
            <msink:destinationLink direction="from" ref="{F7E31D1F-87E8-4240-B896-7E9D003F0B3A}"/>
          </msink:context>
        </emma:interpretation>
      </emma:emma>
    </inkml:annotationXML>
    <inkml:trace contextRef="#ctx0" brushRef="#br0">1071 216 50,'0'0'33,"0"0"-3,0 0-5,-22-16-4,22 16-3,0 0-3,0 0-2,-5-22-1,5 22-1,0 0 0,0-25 1,0 25 1,0 0-2,-11-27 0,11 27-2,0 0-1,-23-23-1,23 23-1,0 0-3,-31-23 2,31 23-1,-32-15 2,32 15 0,-36-14 1,36 14 1,-39-13 2,39 13 0,-40-16 1,40 16 0,-36-14 0,36 14-2,-39-11-1,39 11 1,-40-9-5,17 7-1,-2-1 0,-2 1 0,0 4-1,0-2 0,-2 3 1,-1 1-3,1 1 4,2 1-1,-3 1 0,3 7-2,-2-3 2,4 5 0,0 0 0,0 2 0,1-2 0,1 4 1,0-2-2,1 0 1,1 0-1,1 0 0,0 5-1,0-1 1,-3 5-1,0 1 1,3 3-1,0 1 0,2-1-1,-3 5 2,8 1-2,-3-1 1,5 4-1,-1-1 1,3 1-2,3 1 2,-3 4-1,6-4 0,1 0 0,2-1 0,5-4 0,1 0 0,3-2 0,5 0 0,2-2 0,4-1 0,-2 1 0,5-3 0,-1 3 4,3-3-6,-2-1 5,2-1-1,2-3 1,0-1-1,2-5 1,0 0-1,5-7-2,-2 3 4,11-5-3,0-2 0,2-3-1,5-4 1,-3 3 0,5-8-1,-2 1 1,6-8-4,-8 1 4,6-5-4,-5 0-1,6-2 1,-3-7 0,0 1 1,2-3-2,-2 2 6,4-5-6,-6 3 5,-1-2 0,-3 2 0,-1 2 0,-5 0-1,-6 0 2,-2 3-2,-9-3 0,-1 0 1,-4-4 0,-4-5 0,2-5 0,-5-1-1,0-3 2,-6 2-2,-1 0 1,-2 3-1,-6 0 2,-3 4 0,-4 2 1,-3 5 0,-2-5 0,1 3 1,-1-2 0,0 1-1,0 3 0,3 2-1,-1 0 0,-2 5-2,16 20 1,-31-32-1,10 19 1,1 2-1,-5 2 2,0 0 0,-4-1 0,0 1 1,-1 0 0,3 3 0,-2-3 0,4 0-1,2 2 0,1 0-1,-3 5-1,2 0 0,-1 2 0,-4 4-1,6 1 1,-5 4-1,0 2-2,0 0-3,4 3-7,-2-5-10,14 11-24,-9-9-60,20-11-10,0 0 1,-25-13-4</inkml:trace>
  </inkml:traceGroup>
</inkml:ink>
</file>

<file path=ppt/ink/ink2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1:36:52.14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37 969 1,'0'0'0,"0"0"15,-23-32-3,23 32 2,-9-32 2,9 32 5,-5-31 1,5 31 1,-4-27-1,4 27-2,4-23-1,-4 23-4,9-20-1,-9 20-3,16-21 1,-16 21-3,34-25 1,-11 10-4,6 1-1,5-4-1,13 2-1,8-6-1,6-3-2,6 2 3,8-4-4,4 0 3,4-2-1,10 2 2,-3-5-1,5 5 1,2 2 0,3 0 1,1 0 1,8 3 1,-3-1 0,2 1 0,-4-1 1,5 5-1,-1-5 0,5 3-1,0-3-1,2-1-1,5 1 0,-3-2-1,3 3-1,2-3-1,-7 2 1,-7 5-1,-8 5 1,-15 1-1,-10 1 1,-12 6-1,-13-1 0,-16 6 0,-7 0 1,-27 0-1,0 0 0,0 0 0,-41 34 0,-8-10 1,-24 13-1,-17 8 0,-23 9-1,-22 11 1,-17 3 0,-15 7-3,-5 4 3,-8 4-2,-3-1 2,-2-3-2,6-3 2,10-6-1,15-6 0,10-8 3,17-11-2,17-13 1,22-7-1,22-12 0,21-8 0,22-7-1,23 2 1,18-28-1,23 4 1,18-4-1,22-3 2,18-5 0,23-7 1,14-2 0,13 2 1,14-2 0,6-3 1,9 5 1,3 3-2,2 1 2,2 5-2,5 7 2,4-2-3,3 4 1,-3 5-2,-5 4 1,-6 2-2,-11 5 0,-23 3-1,-22 6 1,-30 2 0,-27 7 1,-36 7-1,-30 4 1,-33 0 2,-30 5-5,-29 9 3,-27 7-5,-28 4 2,-26 4-2,-14 6 1,-13 6-2,-12 9-1,-7 4 5,1 3-3,-1-2 4,8 4-2,8 0 3,7-3-2,7-1 3,8-5-1,10-2 3,12-10-2,12-3 2,21-6 1,16-10-3,20-5 3,21-10-4,22-3 3,43-21-4,0 0 1,0 0 0,65-12-1,10-8 2,20-9-3,24-5 4,22-7-4,17-4 3,18-2 0,13-5 0,12-5 1,9 1 0,7-3 2,7 3-2,-3 1 2,1 8-3,-3 0 2,-9 10-3,-9 6 1,-7 8-1,-23 5 0,-12 7 0,-24 0 0,-13 6 0,-27 3-1,-21 0 1,-22 2-1,-20 4 1,-32-4-1,0 23 0,-29-8 0,-26 8 1,-17 9-2,-20 4 1,-21 9-1,-23 7-1,-20 7-1,-18 6 1,-18 7-2,-11 1 2,-18 8 2,-10 0-1,1-2 1,2 0 1,11-2 0,9-2 0,19-5 1,10-5 1,28-6-5,18-7 3,22-5-1,21-6 0,18-12 0,20-2 1,24-11-1,28-16 0,25 7 1,25-14-1,25-11-1,22-2 2,20-7-1,21-7 0,20-2 1,16-5-2,11-2 2,11 2-1,10 1 2,11-1-5,2 3 6,4 2-6,-6 4 1,-7 3 0,-11 4 0,-9 4 1,-23 8-1,-14 4 5,-19 7-6,-19 4 6,-20 2 3,-16 3-3,-27 4 4,-14 3-6,-38-14 4,-7 41-2,-33-21 2,-24 5-2,-21 4-5,-28 7 4,-18 3-5,-23 8 4,-13 5-3,-16 2 1,-11 7-4,-12 5 3,-6 6-1,-5-2 3,5-2-2,9 0 2,17-10-2,13-4 2,24-8 0,24-10 1,33-9-1,24-9 1,30-7-1,38-11 2,0 0 0,47-16 1,21-2 2,27-4 0,24-10 0,30-2 0,21-6 1,22-3-2,18-2 1,11-1-2,5 3-1,-5 7-1,-6 7 1,-14 4-1,-25 5 1,-23 11-2,-24 4 1,-23 5-1,-24 5 1,-15-1-2,-21-1 0,-15-1-2,-31-2-2,21 0-4,-21 0-11,-32-2-33,-4-1-53,-5-4-2,-18-24-2,-8-17 24</inkml:trace>
</inkml:ink>
</file>

<file path=ppt/ink/ink2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1:36:54.17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984 904 1,'-41'5'0,"-20"-14"55,9 4 12,-6-2-45,1 1-6,3 1-4,0-6-1,4 4-3,0-4-3,5 4 0,0 0-2,2 3 0,-4 6-3,2 0 0,-1 9 0,-1-2-1,-3 3 3,5-6 2,5 6 1,6-5 1,34-7 4,-21 2 1,21-2 0,57-23 2,6 5-4,18-4-1,23-8-2,20-4 3,14-11-4,16 0 4,15-5-1,12-6 1,9-3 1,13-2 0,-7-4 0,3 6-2,-7 2-1,-5 6-3,-17 5-1,-12 10-2,-16 7 2,-9 4-1,-8 9-1,-3 0 1,-16 5-1,-7 2 0,-11 0 1,-11 2-1,-16 1-1,-16 3 0,-22 1 0,-23 2 0,0 0 1,-57 2-1,1 5 0,-19 0 0,-17 6-1,-19 1 0,-13 6-2,-23 3-1,-16 8-3,-20 1 0,-15 11-3,-21 0 1,-12 11-1,-10-2 3,3 4 0,13-1 2,17-3 1,23-5 3,29-6 0,32-10 2,31-8-1,34-10 0,34-10 0,25-3 2,59-25 1,27 0 0,40-11 1,35-7 0,40-7 3,29 1-1,32-6 1,18 6-3,12-1 1,8 5-2,-4 6 0,-9 10-1,-10 7 0,-15 6 0,-22 7 0,-21 9 1,-25 6-1,-31 10 1,-32 7-1,-23 4 0,-40 7-1,-39 6 0,-40 8 0,-39 2 0,-36 4-2,-31 2 2,-32 3-1,-27 0 1,-25 8 0,-16-3-2,-16 6 1,-13 0-1,-5 0 1,-2 0 0,7-3 1,14-1-1,19-7 1,19-7 1,25-7 0,33-14 1,30-3 0,32-10-1,35-12 2,39-6 0,25-18 1,50-4-1,42-14 1,37-5-3,40-9 2,32-4-2,24-2 0,24 1-1,12-1 1,6 6-1,-5 7-1,-3 5 2,-11 9-3,-13 8 3,-21 8 0,-24 10-3,-37 12 1,-26 5-2,-42 9 5,-37 6-5,-48 3 4,-39 4-4,-43 2 1,-40 3 0,-34 2 0,-33 6 1,-31 3-2,-24 7 2,-25 13-2,-13 5 3,-7 9-3,-3 4 3,7 5-1,12-5 1,20-2 1,27-8 0,34-10 0,29-16-4,36-9 5,37-16-4,40-15 6,25-14-2,84-9-2,22-12 1,41-10-1,42-8 4,37-10-4,32-3 1,17 0-3,19 2 0,4 3 3,0 4-2,-11 9 1,-16 7-1,-25 9 1,-23 11-1,-35 7 0,-34 7 0,-44 9 0,-33 6 1,-45 5-2,-37 9 1,-42 5-1,-37 7 1,-33 8-2,-35 7 2,-28 9-1,-33 5 0,-19 7-1,-14 2 1,-10 6 0,-1 1 1,11-7 0,15-3 0,28-6-2,27-12 3,38-10-1,41-10 2,41-16 1,56-29 1,0 0 0,88 7 0,25-34 1,38-5 1,30-8 1,31-6-3,23-1 2,15 0-3,8 6 3,2 7-2,-10 7 1,-6 11-4,-22 12-2,-26 6-5,-27 11-6,-35 1-11,-30 13-20,-41 5-66,-29-12-3,-34-20-1,-32-18 6</inkml:trace>
</inkml:ink>
</file>

<file path=ppt/ink/ink24.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1:36:43.290"/>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55CFF731-0D96-405D-8FFB-2D1FBBE8977A}" emma:medium="tactile" emma:mode="ink">
          <msink:context xmlns:msink="http://schemas.microsoft.com/ink/2010/main" type="writingRegion" rotatedBoundingBox="27985,8825 29462,8825 29462,10234 27985,10234">
            <msink:destinationLink direction="with" ref="{8A820E8C-845F-45D2-99AA-C8531EBDD51B}"/>
          </msink:context>
        </emma:interpretation>
      </emma:emma>
    </inkml:annotationXML>
    <inkml:traceGroup>
      <inkml:annotationXML>
        <emma:emma xmlns:emma="http://www.w3.org/2003/04/emma" version="1.0">
          <emma:interpretation id="{85D59A11-56DB-4B34-A6C4-98F5ED6F90B2}" emma:medium="tactile" emma:mode="ink">
            <msink:context xmlns:msink="http://schemas.microsoft.com/ink/2010/main" type="paragraph" rotatedBoundingBox="27985,8825 29462,8825 29462,10234 27985,10234" alignmentLevel="1"/>
          </emma:interpretation>
        </emma:emma>
      </inkml:annotationXML>
      <inkml:traceGroup>
        <inkml:annotationXML>
          <emma:emma xmlns:emma="http://www.w3.org/2003/04/emma" version="1.0">
            <emma:interpretation id="{D88FED1C-A4A8-4215-A158-8D56EDCF5159}" emma:medium="tactile" emma:mode="ink">
              <msink:context xmlns:msink="http://schemas.microsoft.com/ink/2010/main" type="line" rotatedBoundingBox="27985,8825 29462,8825 29462,10234 27985,10234"/>
            </emma:interpretation>
          </emma:emma>
        </inkml:annotationXML>
        <inkml:traceGroup>
          <inkml:annotationXML>
            <emma:emma xmlns:emma="http://www.w3.org/2003/04/emma" version="1.0">
              <emma:interpretation id="{2277D297-0D1A-45D8-BC0C-F3DA33A6DCB0}" emma:medium="tactile" emma:mode="ink">
                <msink:context xmlns:msink="http://schemas.microsoft.com/ink/2010/main" type="inkWord" rotatedBoundingBox="27985,8825 29462,8825 29462,10234 27985,10234">
                  <msink:destinationLink direction="to" ref="{F7E31D1F-87E8-4240-B896-7E9D003F0B3A}"/>
                </msink:context>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Q</emma:literal>
                </emma:interpretation>
                <emma:interpretation id="interp3" emma:lang="en-US" emma:confidence="0">
                  <emma:literal>d</emma:literal>
                </emma:interpretation>
                <emma:interpretation id="interp4" emma:lang="en-US" emma:confidence="0">
                  <emma:literal>.</emma:literal>
                </emma:interpretation>
              </emma:one-of>
            </emma:emma>
          </inkml:annotationXML>
          <inkml:trace contextRef="#ctx0" brushRef="#br0">1204 309 1,'-20'-21'27,"20"21"44,-27-38 3,7 11-52,6 4-1,-4-4-3,-2 0-2,-5 2 1,2 0-1,-6 3 0,2 1-4,-2 6-3,-1-1-4,-4 7 1,5 2 0,-3 0 1,3 7-1,-5 0 2,2 5 1,-4 1 0,2 6 0,1-3-1,-4 9-3,1-7 1,2 9 0,1-4-2,1 7 0,3-3-2,1 5 1,-1 0-1,2 4 1,2 3 0,-2 4 1,0 2-1,0 3 0,0 4 1,0-2-1,0 2 0,-1 3 1,6-1-2,-1-2 1,5-2-1,0 0 0,5 0 0,1 2 0,1-2-1,4 2 1,5 0-1,0 1 0,-1 1 2,8 0-4,0 1 4,4 2-1,2-8 2,7 1-2,5-6 1,4-6-1,6-6-2,6-2 4,6-10-4,2-4-1,10-7 2,6-8 0,3-6 0,4-6-4,2-4 5,5-10-5,-3 0 1,3-6 1,-5 0-1,-4-5 0,2 2-1,-2 0 6,-3 1-6,-6-1 4,0 5 0,-10 0 0,-3 4-1,-8 1 0,-9-1 1,-8 0-2,-10 3 1,-7-7 1,-6 0 0,-7-3-1,-4-4 1,-5 1-1,-5-4 1,-4 3-1,-2-2 1,-8 5-1,1 1 1,0 3-1,-5 0 1,1 7 0,-5-1 1,-1 5 1,-1-2 0,4 7 1,-2-3 1,0 8-1,2 1-1,5 3 1,-3 4-1,5 5-1,-3 4-2,1 5 1,-3 4-1,1 5 0,-3 2 0,2 2 0,0 1 0,3 1 0,0 5 0,4-2 0,2 5-1,3-3 1,2 4-1,0 3 2,2 4-2,4 1 1,1 4-1,4 0 2,5 4-2,2 1 1,4-1-1,5 3 2,5-1-2,2-1 1,6-3-1,5-2 1,7-5-1,2-2 2,3-4-2,6-3 1,0-6 0,2-3 0,5-2 1,5-4-1,-1-3 0,3-4 0,4-5 0,5 0-1,2-4 1,2-5 0,0-4 0,0-7 0,3 0 0,-3-7 0,3 0 0,-5 0 0,-3-4 1,-4 2-2,-6 0 2,-7 2-1,-5 0 0,-7 0 0,-9 3 1,-6-5-1,-7 0 0,-3-5 0,-4-4 1,-7 0-1,1-3 1,-8-1-1,1-1 1,-3 0-2,-2 3 3,0 4-3,2 2 2,-2 5-4,4 5-1,14 22-4,-22-27-4,22 27-8,0 0-12,-21-23-24,21 23-53,0 0 0,-25 5-2,3-8 48</inkml:trace>
        </inkml:traceGroup>
      </inkml:traceGroup>
    </inkml:traceGroup>
  </inkml:traceGroup>
</inkml:ink>
</file>

<file path=ppt/ink/ink25.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33:54.305"/>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0 189 1,'0'0'0,"0"0"60,0 0-46,0 0-6,0 0-1,22 18 3,-22-18 3,0 0 3,21 4 2,-21-4 1,25-4-1,0-5 0,2 0-4,11-7-3,5 0-5,7-2-3,-1 2-2,3-2 1,0 0 2,-2 9 0,-7 0 1,0 4 2,-7-1 1,2 3 1,3 1 1,2 0-3,2-3 1,2 1-2,3 2-1,2-1-1,0 1 0,2 2-3,-4 2 1,2 1 0,-5 1 0,3 1 1,0 1 0,4 3 0,2-2 1,7 0-1,3 0-1,4-3 0,0 1-1,4-3 0,-1-2 1,1-2 1,-1 2 1,-1 0 0,-4 0 0,2 4 1,-5-2-1,3 5 0,2-2-1,4 2 0,-1-1-2,6-1 1,4-1-1,3 1 2,4-5-2,-2 2 2,3 0-1,-3 1 0,4-1 1,-1 2-1,-3-1 1,2-1-1,3 0 0,4-2-1,5-2 0,4 0 0,-2-5-1,4-2 1,3 0-1,-3 2 1,-2 0 0,-4 3 1,-5 2 0,-5 2 1,-1 4 0,-5 1-1,-7-1 1,-3 1 0,4-1 0,-1 3-1,-3-3 1,1 1-2,-7-1 1,2 1 0,-6 2-1,-1-3 0,-4 1 0,-4-1 0,-1 1 0,1-1 1,-1-4 1,1 0-1,4-4 0,2-1 0,-2-1 0,7-4 0,-3 1-1,1-2-1,1 2 0,-1 0 0,-5 2 1,0 1-1,-2 1 1,-3 3 0,-2 2-1,3 0 1,-5 0 0,2 2-1,4 0 2,1-2-1,0 0 0,2 0 1,-2-2 0,-1 0 0,1-3 0,2 1 1,-5-1-1,1 3 0,-3-3 1,0 5-2,-4-2 1,-3 2 0,3-2 0,0-3-1,0 1-1,1-1 1,4-1-1,-1-3 1,0 0 0,0-3-1,-4 5 1,-3-2 0,-6 3 0,-5 1-1,-2 1 2,0-1 0,-7 3 0,0 0 0,-4-3 0,2 5 0,-5-2 0,2 0 0,-22 2-1,28 0-1,-28 0 0,22 2 0,-22-2 0,0 0 0,20 2 0,-20-2 0,0 0 0,0 0 0,0 0-1,0 0 0,0 0-2,14 20-5,-14-20-7,0 0-17,-18 23-58,18-23-21,-38 14-4,4-26-3</inkml:trace>
</inkml:ink>
</file>

<file path=ppt/ink/ink26.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33:57.631"/>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0 178 1,'21'9'0,"-1"-11"23,-15-23 49,-1 3-51,-4 22-3,27-39 2,-7 21-1,-20 18 0,41-29-1,-41 29 1,43-14-4,-23 14-2,5 5 0,0-1-2,2 8 1,0-1 1,3 2 1,3-1 0,6 1-2,2-4 1,8 3-1,8-8-1,6 3-2,2-5-2,10 3-1,-5-3-1,7 5 1,-3-5-1,1 9 1,-5-2 0,2 5 2,-6-7-1,4 8 1,-3-10 0,6 4 0,-3-5-2,2 1 0,-4-3-2,-1 1 0,1 3-1,-2-1 1,-3 2-1,-2-1 1,0-1 1,2-1 0,3-1-1,4-3 1,4-5 0,5 3-1,2-9-1,3 4-1,4-2 0,0 4-2,0 1 1,5-1 0,-3 1 0,5-3 0,4 5 1,3-5-1,4 0 1,3-2 0,1 0 0,5 0 0,-2-2 0,-2 2-1,4 2 1,-2 0 1,0-2-1,-2 2 0,2 1 1,2 1 0,-2-2 0,0 5 0,-3-2 0,-1 1-1,-3 1-1,-5 4 0,1 1 1,-7-3-1,2 2 0,-4 0 1,1-4-1,1 2 1,2-5 0,7 3 0,-2-3 0,0 1-1,-3-1 0,3 1 0,-5 4 1,-3 0-2,-8-2 1,-2 4 0,-5-2 0,-2 0 0,-5 0 1,-2 0-1,0-2 1,0-1-1,2-1 1,1-1 0,-1 3-1,0-2 1,-4-1-1,2 1 0,-7 1-1,0 1 2,-4 2-2,-3 0 1,-1-2 0,3 2-1,1 0 1,2 0 0,2 2 0,-2 0 0,0 1 0,-4-1 0,-5 2-1,-5 1 1,-4-1 0,-5 1-1,-4-1 0,2-1 0,3-1 1,4-4 0,2 2 0,2-3 0,5 1 0,0 0-1,2 2 1,-2 0 0,-2 0-1,-3 2 0,3 0 0,-5 1-1,3-1 1,1-2 1,6-2-1,1-3 0,5-2 1,0-2-2,0 0 2,0-2-1,-5 4 0,-6 0-1,-9 3 0,-10 2-2,-8 2 0,-23 0-3,0 0-5,0 0-7,7 27-15,-7-27-21,-12 27-71,12-27-1,0 32-2,0-32-1</inkml:trace>
</inkml:ink>
</file>

<file path=ppt/ink/ink27.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34:00.669"/>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5 62 27,'0'-20'24,"0"20"3,0-34 3,0 34 0,0-21-1,0 21-2,0 0-3,0 0-2,-16 25-3,16-25-1,-2 25 1,2-25-1,13 23-1,-13-23-1,36 13 0,-11-8-2,0-3-2,9 0-4,0 0 0,4 3-2,-2-1 0,9-1 0,-2-1-1,7 0 1,6-4 0,5 0 0,5-7 0,4 2-1,0-2 0,5 2 0,-1 0 1,1 3-1,-3 4-2,0 2 1,5 3 1,-3 1-1,5 1 0,3 0 1,1-3 0,3 1-1,4-3 1,5 3 0,-4-5-1,1 4 0,-1-2-1,-1 3-1,-2 2 1,-2 4 0,-3-2-1,1 5 2,-1-3-1,3 3 1,0-3 0,4-2 1,3-2-1,6-3-1,-1-4 0,1 0-1,-2-4-1,5-1 0,-1-2 0,1 3-1,-5-1 1,0 1 0,-2 2-1,0-3 1,-3 3 1,3 2-1,-2-3 0,-1 3 0,-1 0 0,-1 0 0,-2 3-1,3-1 1,-3 0-1,-5 3 1,-2-1 0,1 3 1,-3-5-1,-2 5 1,-3-2 1,-2 1 0,1-3 0,-3 1 0,0-2-1,2 1 0,-4-3 0,2 0-1,-3 0 0,3-3 0,0 1 0,3 2 0,-5-2 1,2 0 0,4-1 0,1 1 0,1 0 0,3 0 0,-2-1 0,2 3-1,-2 3 0,0-1-1,-3 2 0,-4 1 0,0-1 0,-2 1 1,0-1 0,4 1-1,7-5 1,0 2-1,7-4 1,4 0-1,5-3 0,2 1 0,0 1 0,1 6-1,-8 1 1,-9 3-1,-6 4-2,-10 1-2,-6 6-5,-12 0-7,-2 9-17,-24-11-35,-1 22-63,-13-6-3,-7-32-2,-25 15 43</inkml:trace>
</inkml:ink>
</file>

<file path=ppt/ink/ink2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38.856"/>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-1 118 11,'0'0'29,"0"0"-3,0 0-2,0 0-6,0 0 0,0 0-3,0 0-3,0 0-1,0 0-1,23-11 1,-23 11 0,0 0 1,0 0 0,0 0 0,0 0-1,0 0 0,0 0-2,0 0 0,16-20-1,-16 20-1,0 0-1,0 0 0,0 0 1,0 0-2,25-18 0,-25 18-1,0 0 0,22-12-1,-22 12-1,20-7 1,-20 7-2,30-4 2,-30 4-1,31-5 1,-31 5 0,39-4 0,-17 4 0,3-5-1,0 5 1,0-4 0,2 2 1,2-3-1,-2 3 0,5-3 0,0 5 1,-1-2-1,3 2 0,2 0-1,0 0 0,1-2 0,-1 2 1,-2-2 0,2 2-1,-5-3 2,1 3-1,0-2 0,-3 4 1,0 1-2,1 1 0,-3 1 0,0 1 0,0 3 1,0 0-1,5-2 1,-5 2 0,7-2 0,0-2 0,2-1 0,0 1 1,4-3-1,3 0 0,0-2-1,7-2 1,-3 2 0,3 0-1,2 0 0,0 0-1,2 0 1,-2 0-1,0 2 0,0 3 0,-5-3 0,-1 0 0,-1 3-1,0-3 1,-2 0-1,2-2 0,-2 0 0,4 0 1,1 0-1,1 0 1,1 0-1,0-2 1,-1 2 0,-1 0 0,-1-2-1,-1-1 0,-6-1 1,1 2-1,-1-3 1,-3 1-1,-4-1 0,1 1 0,-2 1 0,0-1 1,-1 1-1,1 3 1,4-2-1,-2 0 0,2 2 0,-2 0 0,0 0 0,-3 0 0,-1 0 0,-5 0 0,-3 2 0,-22-2 0,34 2-2,-34-2 0,20 0-3,-20 0-4,0 0-11,0 0-16,0 0-62,0 0-14,0 25-2,-25-9 36</inkml:trace>
</inkml:ink>
</file>

<file path=ppt/ink/ink2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40.564"/>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52 99 1,'0'0'0,"0"0"0,0 0 47,0 0-38,0 0-3,-22 4 1,22-4 2,0 0 4,-23-16 1,23 16 2,0 0 3,0 0 0,-14-20 0,14 20-1,0 0-3,16-20-3,-16 20-2,0 0-2,9-21-2,-9 21 0,0 0-1,0 0 0,0 0 2,0 0 1,21-15 3,-21 15 1,0 0-1,24-3-1,-24 3 0,32-2-2,-32 2-2,34-2-2,-34 2-1,32 0 0,-32 0 0,31 0 2,-31 0 0,27-2 1,-27 2 0,36-3-1,-15 3 0,4 0-1,2 0-1,0 0 0,2 3 1,3-1-1,-1-2 1,3 0-1,0 0 1,2 2 0,3-2-1,1 2 0,-1-2-1,1 3-1,1-1 1,-3 0-1,3-2 0,0 0 0,-3 2-1,-2-2 1,0 3-1,1-1 1,-4 2-1,-1-1 1,-3 3-1,1-1 0,1-1 1,-4 1-1,5 2 0,0-5 0,-1 3 0,3-3 0,0 2 0,2-1 0,0 1 1,3-2 0,-1 3 0,1-1 0,1-1 0,-1-1 0,1-2 1,1 0 0,0-2 0,-1-3 1,3-2-1,-2 1 1,2-3 0,0 2-1,-5-2 0,3 2-1,-8 2-1,-1 3 1,-3 0-1,-4 2 0,-4 2 0,1 3 1,-22-5-2,39 4 2,-19 1-1,2-3 2,1 0-2,0 0 1,1-2-1,-1 0 0,-3 3 1,-20-3-1,34 2 0,-34-2 0,23 2-1,-23-2-4,0 0-6,20 3-8,-20-3-12,0 0-17,23 0-55,-23 0-6,0 0-1,0 0 72</inkml:trace>
</inkml:ink>
</file>

<file path=ppt/ink/ink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29:31.842"/>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AA69BB15-AA56-4648-8CF6-7DD2BB20490A}" emma:medium="tactile" emma:mode="ink">
          <msink:context xmlns:msink="http://schemas.microsoft.com/ink/2010/main" type="writingRegion" rotatedBoundingBox="29919,3498 31942,3498 31942,6004 29919,6004"/>
        </emma:interpretation>
      </emma:emma>
    </inkml:annotationXML>
    <inkml:traceGroup>
      <inkml:annotationXML>
        <emma:emma xmlns:emma="http://www.w3.org/2003/04/emma" version="1.0">
          <emma:interpretation id="{FA64F97F-F9D3-4C9B-84BE-914FC9CB8E50}" emma:medium="tactile" emma:mode="ink">
            <msink:context xmlns:msink="http://schemas.microsoft.com/ink/2010/main" type="paragraph" rotatedBoundingBox="29919,3498 31942,3498 31942,6004 29919,6004" alignmentLevel="1"/>
          </emma:interpretation>
        </emma:emma>
      </inkml:annotationXML>
      <inkml:traceGroup>
        <inkml:annotationXML>
          <emma:emma xmlns:emma="http://www.w3.org/2003/04/emma" version="1.0">
            <emma:interpretation id="{6AFBBB87-DC47-4984-925F-1C857A627AB2}" emma:medium="tactile" emma:mode="ink">
              <msink:context xmlns:msink="http://schemas.microsoft.com/ink/2010/main" type="line" rotatedBoundingBox="29919,3498 31942,3498 31942,6004 29919,6004"/>
            </emma:interpretation>
          </emma:emma>
        </inkml:annotationXML>
        <inkml:traceGroup>
          <inkml:annotationXML>
            <emma:emma xmlns:emma="http://www.w3.org/2003/04/emma" version="1.0">
              <emma:interpretation id="{9737F561-1C0A-4EBB-9A38-2CACD129C8B4}" emma:medium="tactile" emma:mode="ink">
                <msink:context xmlns:msink="http://schemas.microsoft.com/ink/2010/main" type="inkWord" rotatedBoundingBox="29919,3498 31942,3498 31942,6004 29919,6004"/>
              </emma:interpretation>
              <emma:one-of disjunction-type="recognition" id="oneOf0">
                <emma:interpretation id="interp0" emma:lang="en-US" emma:confidence="0">
                  <emma:literal>h</emma:literal>
                </emma:interpretation>
                <emma:interpretation id="interp1" emma:lang="en-US" emma:confidence="0">
                  <emma:literal>\</emma:literal>
                </emma:interpretation>
                <emma:interpretation id="interp2" emma:lang="en-US" emma:confidence="0">
                  <emma:literal>Z</emma:literal>
                </emma:interpretation>
                <emma:interpretation id="interp3" emma:lang="en-US" emma:confidence="0">
                  <emma:literal>W</emma:literal>
                </emma:interpretation>
                <emma:interpretation id="interp4" emma:lang="en-US" emma:confidence="0">
                  <emma:literal>z</emma:literal>
                </emma:interpretation>
              </emma:one-of>
            </emma:emma>
          </inkml:annotationXML>
          <inkml:trace contextRef="#ctx0" brushRef="#br0">79 63 43,'-13'-23'84,"13"23"-1,-18-20 3,18 20-49,0 0-1,-30-20-7,30 20-6,0 0-3,0 0-2,-20 27-2,20-27-1,-2 38-2,4-11-1,0 9 1,5 12-2,4 4 2,12 13-2,8 10 0,17 13-3,11 11 2,17 10-3,15-1-2,6 3 1,4-5-2,6-2 2,-6 0-3,-4-5 1,3-4-1,-5-5 0,-5 3-2,0 4 0,-2 0-1,0 2-1,-4-4 0,-3-2 2,-11-5-2,-4-5 1,-10-10-1,-6-12 2,-7-12-2,-7-8 2,-4-14-2,-8-9 2,-24-18-1,34 11 1,-34-11-1,0 0-1,0 0-1,7-20 1,-7 20-2,-25-13-1,5 4-1,-12-3-2,-6 3-2,-16-7-4,-7 3-2,-12-5-1,-3 2 1,-8-4 1,7 4 2,5 0 1,16 5 4,10-1 3,22 6 4,24 6 2,0 0 1,0 0 0,45-9 1,-5 11 0,8 0 1,1 5 1,6 4 1,1 5 1,3-2 0,2 6 1,-5-2 0,1 0 0,-10-2-1,-4-3 0,-9-10-1,-5-6-2,-29 3-1,30-31-1,-28 4 0,-2-7-2,-2-7 1,-1-4-2,-1-5 0,2-4-3,4-2-1,-4-8-11,15 10-22,-8-9-77,13 7-4,0-8-2,2 3-6</inkml:trace>
        </inkml:traceGroup>
      </inkml:traceGroup>
    </inkml:traceGroup>
  </inkml:traceGroup>
</inkml:ink>
</file>

<file path=ppt/ink/ink3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42.045"/>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24 177 1,'0'0'0,"0"-27"23,0 27-12,4-23 1,-4 23 2,0 0 3,0 0 3,-11-20 3,11 20-1,0 0-2,0 0-1,0 0-4,-20 0 1,20 0-4,0 0-2,0 0-3,0 0 0,0 0 1,0 0 0,25-9 2,-25 9 1,0 0 2,29-4-1,-9 4 0,3-5 0,6 3 0,1-5-1,8 3-2,-2-3 0,5 0-3,-1-4 1,3 4-2,-4-2 1,1 4-2,1-1 1,0 1-1,2 1 1,2 1-1,0 1 0,5 0 1,2-1-2,0 3 1,2-2-1,0 0-1,-2 2-1,-5 0-1,-2 2 1,1 0 0,-8 3 1,0 2 0,-1-3 0,-1 3 0,4 0 1,1 0-1,2-3 0,2 1-1,-2-1 1,4-2-1,-1 1 1,-1-1 0,-2-4-1,-3 2 1,1-3-1,-3 3 0,1-2 0,-5 0-1,2 2 0,2 0 0,-2 2 0,3 0 0,4 1 0,0-3 0,-1 2 0,4 0 0,-1-2 0,0 2 0,-2-2 0,2 3 0,-4-1 0,-1 0 0,1 3 0,-3-1 0,1 3 0,-5-2 0,-1 1-1,-1-1 1,-3 2-1,-4-3 0,-2 3 1,-1 0-1,-22-7 1,30 9 0,-30-9 0,0 0 0,22 11-3,-22-11-5,0 0-5,0 0-9,0 0-15,0 0-55,-24-7-19,24 7 0,-37-43 38</inkml:trace>
</inkml:ink>
</file>

<file path=ppt/ink/ink3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43.502"/>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75 52 1,'0'0'8,"-12"-20"3,12 20 0,0 0 1,-25-20 4,25 20 4,0 0 3,-24-9 1,24 9-1,0 0-2,0 0 0,-21-5-3,21 5-3,0 0-4,0 0-1,0 0-1,0 0-1,0 0 0,0 0 0,0 0 2,0 0-1,0 0 1,0 0-1,25 2-1,-25-2-1,30 7 0,-30-7 0,36 7-1,-36-7 1,38 9 1,-15-4-1,4 1 0,7 1-1,-1 2 1,8 0-2,7 0-2,-3-2 0,7-2-1,-3 1 0,3-3 1,-7-1 1,5 0 1,-2-2 1,1 0 1,1 0-1,0 2-1,-3 1-1,0 3 0,3-1-2,0-1 0,0 1-1,1-1-1,-1-4 0,2 0 1,0-2-1,2-2 0,-2-1 0,-2 1-1,-5 4 1,0-3 0,-2 8 0,-2-3 0,-1 7 0,-1-2-1,-3 2 1,0-2 1,0 0-1,3-3-1,-3 1 2,4-1-1,-1-4 0,-1 2 1,3 1-1,-1 1 1,1-2 0,0 3 0,-1-1-1,-3 3 1,1 0 0,-2 0 1,2 0 0,-1-1 1,1 1-1,0 0 1,3-3 0,4 1-1,-4-3 0,4-2 0,-4 2-1,-1 1-1,-4-1-2,-8-2-2,-4 2-1,-24-2-7,28 5-6,-28-5-10,0 0-14,0 0-19,-10 29-50,10-29-1,-13 32 23</inkml:trace>
</inkml:ink>
</file>

<file path=ppt/ink/ink3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44.873"/>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40 104 49,'0'0'24,"-25"-2"2,25 2-1,0 0-4,-20 0-3,20 0-3,0 0-1,0 0-1,0 0-2,0 0 3,0 0-2,22-9 3,-22 9-1,32-7 1,-12 5-2,3-5 1,4 0-1,-2 0-2,6 3 0,1-1-3,4-1-1,-2 1-1,9 3 1,-2-3-2,4 5 1,2-2-1,7 2-1,1-2 1,3-1 0,6-1 0,3-1-1,1-1 0,0 1-1,-5-2 0,0 3 2,-4 4-2,0 0 1,-5 2 0,0 3 0,-4 1 0,2 1 1,-3 0-1,6-3 1,-3-1-1,4 1 1,-6-2-2,-1-2 1,1 3 0,0-1-1,-5-2 1,2 5 0,1-3-2,-3 2 0,2-1 0,1-1 0,-3 0-1,0 0 0,0 1-1,-4-3 0,-3 2-1,-2-2-4,-4 4-4,-7-1-5,-2 6-14,-23-9-20,20 13-61,-20-13 0,-14 30-3,-8-19 44</inkml:trace>
</inkml:ink>
</file>

<file path=ppt/ink/ink3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46.933"/>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91 67 1,'0'0'28,"3"-23"6,-3 23-5,0 0-3,-32-2-3,32 2-3,-23 2 0,23-2-2,-22 3-3,22-3-2,0 0-3,-23 4 0,23-4 0,0 0 1,0 0 0,0 0 1,0 0 0,0 0 1,0 0-3,0 0-1,32-18-1,-10 14-3,6-3-1,5 2 0,-1-2 1,2 5 0,0 0 2,4 2-1,-4 0 0,4 0 1,1 2-1,1 0-1,3 3-1,0-3-1,2 3-1,-4-1 0,0 3 1,-1 0-1,-1 0 0,1 4 1,-1 0 1,4 5 0,-3-2 1,8 4 1,-1-5 0,7 1 0,-2-5 0,5 0-1,2-9 1,-3 0-2,0-5 0,3 1-2,-2-3 1,-3 2-1,0 3 0,0 0 0,-2 0-1,2 4 0,-2 0 0,3 0 1,-1 1 0,2-3 0,3 0 1,2 2-1,0-2 1,0 0-1,-2-2 0,2 2 0,-3 0-1,-1 2-1,-5-2 0,0 2 1,0 0-1,0 1 1,-3-1 0,3 0 0,0-2 0,2-2 0,0 0 0,3-3 0,-5 1 0,0-1-1,2-2 0,-7 5-1,-4 0 1,-2 0 0,-5 4 0,-4-2 0,-1 4 0,1 1 0,0-3 0,1 0 0,8 1 0,-2-3 0,-1 2 0,3-2 0,-8 2-1,-3-2 1,-8 2 0,-22-2-2,30 3 0,-30-3-4,0 0-7,0 0-11,0 0-25,0 0-67,0 0-2,0 0-1,-32-39 47</inkml:trace>
</inkml:ink>
</file>

<file path=ppt/ink/ink34.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48.957"/>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1 0 34,'0'0'31,"7"20"-3,-7-20 0,0 0-2,0 0 1,0 0-4,0 0-1,20 20-2,-20-20-1,0 0-3,0 0-1,13 23 0,-13-23 0,0 0 2,18 27-2,-18-27 0,30 18 0,-8-7-1,3-4-1,9 0-1,-2-2-1,13-1-1,0 1 0,9-3-2,3-2-1,6 0-1,2-5-1,5 5 0,0-4-1,-2-1-1,5 1-1,-3 1 1,-3 1-1,-1 0 2,-3 0-1,0 2 0,0 0 0,-2-3 0,-6 6-1,-1-6 0,0 3-1,0 3 1,-2-3-1,-2 0 0,4 2-1,0-2 0,3 2 1,-1 0-1,3 1 0,0-3 0,-1 4 0,1-4 0,4 0 1,-2 0-1,0-2 1,0 0-1,0-1 0,2 1 0,-2 2-1,0 0-3,-4 5-7,-12-3-11,5 14-21,-25-7-68,-25-9-4,22 16-1,-22-16 16</inkml:trace>
</inkml:ink>
</file>

<file path=ppt/ink/ink35.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51.081"/>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145 161 11,'-27'-2'11,"27"2"2,-29 0 1,29 0 2,-25 4 3,25-4 4,0 0-1,-27 2-1,27-2-2,0 0 0,0 0-2,-23 7 0,23-7-3,0 0 1,0 0-1,-20 11-1,20-11 1,0 0-1,0 0 1,0 0-1,0 0 1,0 0-3,25 25-1,-25-25-2,34 9 0,-14-4 0,7-1-2,3 1 0,8-1 0,0-4 1,12 5 1,2-7-1,4 4 0,3-4 0,7 2-2,-1-7 1,5 0 0,0-2-2,5-2-1,-3-5 0,5 0 1,0-2-1,2 0 0,0-2 0,-3 4-1,1-2 1,-5 4 0,3 1 0,-5 4 0,-2 0 1,-3 2-2,-2 0 0,-4 3 0,-5-1 0,1 1-1,-6 1 1,-1-1-1,-5 1 0,-3 3 1,-6 0 0,-2 3-1,-5-3 1,-2 2-1,-5 3 1,-20-5-1,32 6 0,-32-6 0,24 5 0,-24-5-1,23 7 1,-23-7-1,0 0 0,23 11 0,-23-11 0,0 0-1,0 0 1,0 0 0,9 25-1,-9-25 0,0 0-1,-12 22 1,12-22 0,0 0-1,-18 32 1,18-32-1,-13 25 1,13-25 1,-9 29-1,9-29 1,-7 29 0,7-29 0,-7 25-1,7-25 1,0 0-3,-4 23-1,4-23-8,0 0-8,0 0-14,0 0-18,-3-25-61,3 25-1,-2-32-3,-2 8 71</inkml:trace>
</inkml:ink>
</file>

<file path=ppt/ink/ink36.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52.700"/>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6 126 1,'0'0'0,"0"0"53,-11-29-28,11 29-28,9-20 1,-9 20 4,0 0 2,0 0 5,22-18 1,-22 18 6,0 0 3,0 0 2,21 13-2,-21-13-3,34 2-1,-7-4-3,4 0-2,3-5-2,0 0-3,2-2 0,3 3 1,-6-1 3,1 5 3,-7-3 0,5 5 3,-5-2 0,5 2 0,-1-2-2,6-1-2,-1 1-3,2 0-2,3-3-3,-3 1-3,-2-1 1,-2 5-2,-2-2 1,-5 4 1,-2 0 1,-5 3 0,3-3 0,-3 3 0,3 2 0,-1-3 0,1-2 0,-1 3-1,3-3 0,0-2-1,0 2 1,-3-2-1,1 0 1,-3 0-1,1 0 1,-21 0 0,36 5-1,-36-5 1,38 7-1,-38-7 1,36 9 0,-13-3 1,-3 1-1,1 0 0,-1 0 0,2 0-1,3-1 1,-2-1 0,2-1 0,-3 1-2,3-5 2,-5 2-1,3-2-1,0 0 2,-23 0-3,33 0-2,-33 0-12,32 5-9,-32-5-53,34 20-22,-34-20-2,0 0 28</inkml:trace>
</inkml:ink>
</file>

<file path=ppt/ink/ink37.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55.093"/>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41 99 1,'0'0'0,"0"0"41,0 0 7,-7-22-34,7 22 3,0 0 2,0 0 3,-22-21 2,22 21 0,0 0-2,-23 0-1,23 0-2,0 0 0,0 0-2,0 0-2,0 0-1,0 0-1,0 0-1,0 0-2,0 0-2,0 0-2,0 0 0,25-9 0,-25 9-1,23 5-1,-23-5 0,33 0 0,-12-2 0,4-1-1,-3-1-1,5 2 0,-2-5 0,2 5 0,-2-3 1,2 5 1,0-4 1,0 6 0,3-4 0,1 4-1,1 0 0,4 0-1,-2-2 0,2 0-1,3 3-1,-1-1 0,5 0 1,-2 3 0,-1-1 1,3 3 1,0 0 0,2-1 1,0 6-2,5-3 1,-3 2-1,8-2 0,-1 0-1,5 0 0,-5-2 1,2 4 0,1-6 1,-3 4 0,-4-5 2,-1 3 0,-6-5-1,5 3 1,-6-3-2,6-2 0,-5-2-1,4-3-2,3 1 0,0-5-1,2 2 1,2-2-2,-5 2 1,-1 3 0,-1-1 0,-2 3 1,1 2 0,1 2-1,-4-2 1,4 2 0,-1-4-1,3 2 2,-1-4-2,1-1 1,-1 3-1,-3-3 1,7 1 0,-2-1 0,2 3 0,-1 2 0,-1 0 0,4 2 0,3-4 0,-1 0 0,-2-3-1,5 3 1,-2-2-1,1-3 1,3-2-1,3 0 0,-1 0-1,-2 0 1,0 2 1,-3 0-2,1 0 2,0 5-1,-5 0 1,-2 4-1,5 0 3,-3-2-2,4 3 0,1-6 1,4 1 0,1-2-2,3-3 2,1 0-2,0 2 1,-5 3 0,3 2-1,-3 5 1,2 2-1,1 2 1,-3 2-1,0 0 1,1-2-1,-1 0-2,-5 0-1,-3-7-4,-1 8-7,-13-8-14,6 18-37,-13-11-62,-3 7-2,-31-16-2,0 0 46</inkml:trace>
</inkml:ink>
</file>

<file path=ppt/ink/ink3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57.528"/>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0 40,'0'0'25,"0"0"3,0 0 0,0 0-1,0 0-1,0 0-1,0 0-2,0 0-1,0 0-4,0 0-1,0 0-2,0 0-1,0 0-1,0 0-1,0 0 0,0 0 0,22 18-1,-22-18-1,23 7 0,-23-7-2,29 2 0,-29-2 0,41 5-2,-21-3-1,3-4-1,-3 2 1,3 0-1,-3 2-1,5-2 0,-2-2-1,1 4 0,4-4 0,-1 2-1,2-3 1,0 1 0,3-2-1,-3 4 1,3-5-2,-3 5 1,1 0 0,-1 0 0,-2 2 0,5 1 0,-1-1-1,1 2 1,2-1-1,2-1 1,0 0 0,3 3-1,-1-5 1,-2 2 0,0 0-1,0-2 1,-4 3-1,-3-1 1,-4 0-1,2 0 0,-4 1 0,2 1 1,-3-2 0,1 3-1,2-5 1,2 2-1,2 0 1,3 1-1,-3-3 1,0 0 0,1 0-1,-3 0 0,-2 0 1,0 2-1,-5-2 1,-20 0-1,36 2 1,-36-2-1,32 2 0,-32-2 1,31 0 0,-31 0-1,34 0 1,-34 0 0,30 0 0,-30 0-1,27 0 1,-27 0-1,20 0 1,-20 0-1,0 0 0,0 0 1,20-2-1,-20 2 0,0 0 0,0 0 0,21-11 1,-21 11-2,20-7 2,-20 7-1,20-4-1,-20 4 1,0 0 1,23-5-2,-23 5 1,0 0 0,0 0 0,0 0-1,0 0-2,0 0-1,0 0-4,0 0-11,0 0-47,0 0-48,0 0-1,0 0-3</inkml:trace>
</inkml:ink>
</file>

<file path=ppt/ink/ink3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05:59.739"/>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42-3 1,'0'0'26,"-28"9"4,28-9-5,0 0-3,-20 9-3,20-9-3,0 0 1,0 0-4,0 0-2,0 0 0,0 0-1,20 2 0,-20-2 2,23 2 2,-23-2-1,29 5 0,-29-5-1,34 4-1,-34-4 0,41-2-1,-18-2 0,1 1-2,1-1 0,0 4-1,-2 0 1,1 2 1,-1-2 1,0 5-1,-23-5-1,38 6 0,-38-6 0,36 10-1,-36-10 0,36 6-2,-36-6 1,36 5 0,-36-5-1,37 7-1,-17-3 0,0 1 0,1-3 0,-1 2-1,-20-4-1,41 14-1,-21-10 1,5 1 0,-3-3 0,5 3 0,0-5 0,7 0 0,-2-3 0,4-1 0,2-1 0,-1-1-1,1-1 0,-2 0 0,0 3 0,-2-1 0,-4 1 0,-1 1 1,-2 1-1,0 4 1,2 1 0,-1 1 0,3 1 0,3-1-1,0-2-1,0 5 0,2-5 1,-4 3-2,-3-1 2,-2-1-2,-2 1 1,-3 1 0,-1-3 0,-1 0 1,0-2-1,3-2 0,0 0 0,-1-1 0,3-1 0,-5 2 1,1-3-1,-21 5 0,34-2 0,-34 2 1,24 2-1,-24-2 1,32 0 0,-32 0-1,41-4 1,-17-3-1,6 0 1,-1 0-1,-2-2 0,0 3 0,-6-1 0,1 2 0,-22 5 0,32-2 0,-32 2 1,25 5 0,-25-5-1,27 2 1,-27-2 0,36 0 0,-36 0-1,38-2 0,-38 2-1,32-5 0,-32 5-1,20 9 0,-20-9-1,-2 23 0,2-23-3,-18 31-4,18-31-10,-27 27-17,27-27-72,0 0-4,-27 0-1,27 0 30</inkml:trace>
</inkml:ink>
</file>

<file path=ppt/ink/ink4.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56:51.163"/>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3D2F5EF5-2F55-4681-8060-FB5EC89FB552}" emma:medium="tactile" emma:mode="ink">
          <msink:context xmlns:msink="http://schemas.microsoft.com/ink/2010/main" type="writingRegion" rotatedBoundingBox="22839,11361 24106,11361 24106,12883 22839,12883"/>
        </emma:interpretation>
      </emma:emma>
    </inkml:annotationXML>
    <inkml:traceGroup>
      <inkml:annotationXML>
        <emma:emma xmlns:emma="http://www.w3.org/2003/04/emma" version="1.0">
          <emma:interpretation id="{9896FD53-B407-43FC-AE8E-37761D1669E1}" emma:medium="tactile" emma:mode="ink">
            <msink:context xmlns:msink="http://schemas.microsoft.com/ink/2010/main" type="paragraph" rotatedBoundingBox="22839,11361 24106,11361 24106,12883 22839,12883" alignmentLevel="1"/>
          </emma:interpretation>
        </emma:emma>
      </inkml:annotationXML>
      <inkml:traceGroup>
        <inkml:annotationXML>
          <emma:emma xmlns:emma="http://www.w3.org/2003/04/emma" version="1.0">
            <emma:interpretation id="{0B0DE68F-322A-4DD1-82AE-4B541161019A}" emma:medium="tactile" emma:mode="ink">
              <msink:context xmlns:msink="http://schemas.microsoft.com/ink/2010/main" type="line" rotatedBoundingBox="22839,11361 24106,11361 24106,12883 22839,12883"/>
            </emma:interpretation>
          </emma:emma>
        </inkml:annotationXML>
        <inkml:traceGroup>
          <inkml:annotationXML>
            <emma:emma xmlns:emma="http://www.w3.org/2003/04/emma" version="1.0">
              <emma:interpretation id="{40876D40-041A-4D54-BD50-E802E029E224}" emma:medium="tactile" emma:mode="ink">
                <msink:context xmlns:msink="http://schemas.microsoft.com/ink/2010/main" type="inkWord" rotatedBoundingBox="22839,11361 24106,11361 24106,12883 22839,12883">
                  <msink:destinationLink direction="with" ref="{D91CD150-0158-4677-A7C1-B7FAF897769F}"/>
                  <msink:destinationLink direction="from" ref="{8D3512D6-300D-484A-A2F7-30C6BAE37A25}"/>
                </msink:context>
              </emma:interpretation>
              <emma:one-of disjunction-type="recognition" id="oneOf0">
                <emma:interpretation id="interp0" emma:lang="en-US" emma:confidence="0">
                  <emma:literal>to</emma:literal>
                </emma:interpretation>
                <emma:interpretation id="interp1" emma:lang="en-US" emma:confidence="0">
                  <emma:literal>of</emma:literal>
                </emma:interpretation>
                <emma:interpretation id="interp2" emma:lang="en-US" emma:confidence="0">
                  <emma:literal>20</emma:literal>
                </emma:interpretation>
                <emma:interpretation id="interp3" emma:lang="en-US" emma:confidence="0">
                  <emma:literal>if</emma:literal>
                </emma:interpretation>
                <emma:interpretation id="interp4" emma:lang="en-US" emma:confidence="0">
                  <emma:literal>QC</emma:literal>
                </emma:interpretation>
              </emma:one-of>
            </emma:emma>
          </inkml:annotationXML>
          <inkml:trace contextRef="#ctx0" brushRef="#br0">-673 2200 1,'0'0'61,"-32"11"8,32-11-1,-20 14-35,20-14-7,0 0-7,-25 11-5,25-11-2,0 0-3,0 0 0,0 0 0,25-20-2,-7-1 2,5 1 0,4-3-1,2-1 0,5 1-2,2 3-1,0 8-1,0 1-2,-2 11-1,-4 5 0,-3 6-1,-7 9 1,-4 7 0,-7 7 0,-7 7-1,-4 4 1,-7 2 0,0 3-1,-5 0 0,3-7 1,0-5-2,-1-6 1,3-7 0,9-25 0,-2 29-1,2-29 1,0 0 0,25 16-1,-25-16 1,41-3 0,-12 1 0,-2-5-1,2 3 1,1-5 0,-3 0 0,2-2-1,-6-1-6,-23 12-16,34-34-57,-16 12-4,-7-12-1,5 0-5</inkml:trace>
          <inkml:trace contextRef="#ctx0" brushRef="#br0" timeOffset="915.3563">-468 1671 21,'-31'0'73,"-1"7"2,-2 0-3,3 2-42,1 11-1,-1-2-11,6 9-7,-2 1-4,6 1-1,-1 7-2,4 0 2,-3 7 0,1 2 1,0 12 3,-5 6 3,-7 7 0,3 2-1,-3 0 0,3 5-1,0 0 0,4 0 2,0-5-4,11-4 0,10-5 2,4 3-4,7-8 4,4 1-5,9-7 1,10-2-5,4-7 2,8-7-6,1-7 0,5-6 2,1-8-1,3-3 2,0-6 1,3-6 0,1-4-1,7-5 1,5-2 0,4-7-1,3-7 1,-1-5 1,1-6-4,-5-4 5,-7-3-4,-9 0 6,-9-5-5,-8 1 5,-15-1-5,-1 3 4,-10-2-2,-2-1-2,-5-1 1,-1-5-1,-1-3 0,-2-2-2,-2-2 2,-1-2-1,1 0 0,-5 0-1,-2 2 2,-4 4-1,-8 5 1,-3 7-1,-6 7 1,-8 4-1,-5 9 1,-5 2-1,-8 8 0,0 3 1,-5 6-1,0 1 1,0 3-1,2 2 0,5 4 1,6 3-1,10 0 0,6 0 0,10 2-1,22-9-1,-21 11-3,21-11-7,0 0-15,0 0-25,37-5-51,-15-8-2,5-7-6,5-17-9</inkml:trace>
        </inkml:traceGroup>
      </inkml:traceGroup>
    </inkml:traceGroup>
  </inkml:traceGroup>
</inkml:ink>
</file>

<file path=ppt/ink/ink4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1:45:09.43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85 211 48,'0'0'87,"-39"-15"1,39 15-1,-25-23-73,25 23-7,-11-25 4,11 25-1,0 0 1,5-20-1,-5 20 3,0 0 0,0 0-1,27 31 5,-3-6-4,8-7 3,18 9-4,4-6 1,18 4-7,10-12 5,12-2-3,10-6 1,14-1-3,8-6 2,21 0-1,16-7 0,15 2-1,16-4-1,16 2-1,14 0 1,6 2-2,5 3 0,-2 1-2,-1 3 1,10 0-1,0 3 1,4 1-2,4-2-2,8 3 0,8 2 1,3 4 1,0 0 0,-12 3 2,-17 2-2,-19 2 3,-24-3-1,-21 6 3,-30-3-4,-21-2 2,-28-3-2,-16 1 0,-18-3-2,-15-2 2,-14-4-1,-34-5 0,0 0 0,0 0 0,-61 2 0,-14-2 1,-24 0 0,-34 0 0,-32 2-1,-36 0-2,-34 5-1,-34-2-3,-29 4 0,-34-5-2,-20 3 3,-21-5-1,-4 3 1,0-5 3,6 0 1,19 0 5,22 0 2,32 0 2,36-3-2,43 3 0,36 0-2,39 0 1,35 0 0,35-2-3,26 2-2,19-2-1,29 2 0,-20 2 0,20-2 0,0 0-1,0 0-1,18 21 1,2-12 1,16-3 2,23 1 0,20-2 1,27-3 1,27-4 2,28-5 3,31 0-2,36-4 0,34 2-2,34-3 1,31 6-4,30-1 3,22 7-5,26 0 0,8 2-3,0 3 1,-9-1 0,-22 1 0,-30-1 2,-38 3-2,-31-2 5,-49 6-4,-39-2 3,-51 4-2,-38 1 3,-45 2-3,-61-16 1,-9 38-1,-61-18-1,-40-1 3,-44-4-3,-36 1 3,-40-2-3,-34-3 2,-25-4 0,-23 0 1,-22-1 0,-19 6 0,-12-1 2,-6 7-1,-4 2 2,9 5-1,10 9 4,15 0-4,27 4 3,34-4-3,38 0 1,41-5-2,45-2 1,41-6-2,45-3 0,41-5-2,29-13 1,49 12 0,28-10 0,31-4 0,33-1 0,35-3 0,43-6-1,40 1 1,35-2-2,36-3 2,31 0-4,23 0 1,18 0 0,9 3 0,-9-1-1,-18 1 2,-18 4 0,-41 2-1,-36 7 3,-45 2-2,-45 3 4,-52 4-2,-39 2 2,-52 3-3,-56-14 2,-20 29-1,-57-16 1,-45 3 0,-45-4-2,-41 1 2,-44-4-3,-38-2 3,-33-5-2,-22-4 1,-21-3-1,-9-4 1,-6-4-1,8-5 1,16-7 2,23-4-1,27-5 1,31-5-1,28 1 1,29-1-1,29-3 0,21 1 0,22 3 0,23-1 0,20 5-1,25 3 0,27-1 0,27-2-1,34 5 1,32-1 0,33 3-1,41-2 2,34 0-1,43-1 2,39 3-2,33-2 1,34 2-3,41 0 0,24-5 6,28 7-10,11 0 9,7 0-9,-9 3 7,-8 2-6,-19 1 8,-39 4-5,-36 3-1,-45 1 6,-43 4-3,-49 1 2,-37-1 0,-45 0 1,-41 0-3,-38 7 1,-27-13-1,-31 6-2,-19 2 1,-16 1-1,-17 2-1,-17 4 0,-8 2 1,-14 3 1,-16 0-2,-18 0 2,-23 4-2,-22 0 2,-20 1-1,-26 6 5,-24 2-7,-16 0 8,-15 5-4,-8 0 4,3 0-5,2 2 4,9 2-3,25-6-1,25-1 3,27-1-4,33-1 2,35-2-1,36-4 1,35-1-2,33-1 2,35-1-1,39-11 2,32 13 0,43-8 2,35-1-1,37 3 2,36-2 2,34 1-2,29 1 2,27 2-2,19 3 0,21 1-4,17 3 2,2 4-3,5 1 0,-1 1-1,-2 5 1,-4 0-1,-14 0-1,-20 1 1,-25-1-1,-25-2 3,-33 2-3,-33-5 1,-37-1-1,-40-6 1,-39 3 1,-44-2-1,-45-2 0,-36-7 0,-38-1-1,-32-6 0,-32 3 0,-31-6-1,-23 1 1,-18-2-2,-13 6 3,-14-2 0,-11 7 2,-14 2 0,-9 2 1,0 2 2,-4-1 0,2 1 0,6-1-1,10-3 1,16 0-3,17-3 3,17-1-4,10-1 2,23 5-2,12-2 1,15 7-2,10-3 1,10 3-2,15-1 2,15-2-2,18-1 2,16-4-1,16-3 1,17-3-1,19 0 2,11-3-1,25 3 1,-22-6-1,22 6 0,0 0 1,0 0-1,0 0 0,0 0 1,-25 4-1,25-4 1,-32 7 0,7-5 0,-2 0 0,0 3 0,-2-3 0,2-2 1,2 2-1,5 1 0,20-3 1,-23 4-1,23-4 0,0 0 0,0 0 0,0 0 0,0 0 0,-20 11 0,20-11 0,0 0 0,0 0 1,27-2 0,7-5 2,18 3 0,22-3 0,23-2 0,21 0 1,13 2 0,16-2-1,11-2-1,4 2 0,-1-7-2,-6-2 2,-8-2-3,-7-5 2,-11-2-3,-18-3 2,-17-1-2,-26-1 3,-20 5-2,-28 0 0,-29 4 0,-29 3-1,-26 4 1,-26 5-2,-25 4-1,-23 5-1,-13 4 2,-12 3-2,0 4 1,5 2 0,7-2 0,16 0 1,24 0 1,25 2-6,16-8-13,29 17-25,14-11-62,27-9-2,43 11-2,30-22-1</inkml:trace>
</inkml:ink>
</file>

<file path=ppt/ink/ink4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1:45:42.296"/>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DAFC0719-753C-4F62-8A9F-B5A0E3151BFD}" emma:medium="tactile" emma:mode="ink">
          <msink:context xmlns:msink="http://schemas.microsoft.com/ink/2010/main" type="writingRegion" rotatedBoundingBox="19972,13021 23892,14879 22828,17123 18909,15264"/>
        </emma:interpretation>
      </emma:emma>
    </inkml:annotationXML>
    <inkml:traceGroup>
      <inkml:annotationXML>
        <emma:emma xmlns:emma="http://www.w3.org/2003/04/emma" version="1.0">
          <emma:interpretation id="{69E58013-6D22-45ED-B512-71647B5DC6F5}" emma:medium="tactile" emma:mode="ink">
            <msink:context xmlns:msink="http://schemas.microsoft.com/ink/2010/main" type="paragraph" rotatedBoundingBox="19972,13021 23892,14879 22828,17123 18909,15264" alignmentLevel="1"/>
          </emma:interpretation>
        </emma:emma>
      </inkml:annotationXML>
      <inkml:traceGroup>
        <inkml:annotationXML>
          <emma:emma xmlns:emma="http://www.w3.org/2003/04/emma" version="1.0">
            <emma:interpretation id="{38E51BCE-41F5-4394-BE20-3B25C2E89AD7}" emma:medium="tactile" emma:mode="ink">
              <msink:context xmlns:msink="http://schemas.microsoft.com/ink/2010/main" type="line" rotatedBoundingBox="19972,13021 23892,14879 22828,17123 18909,15264"/>
            </emma:interpretation>
          </emma:emma>
        </inkml:annotationXML>
        <inkml:traceGroup>
          <inkml:annotationXML>
            <emma:emma xmlns:emma="http://www.w3.org/2003/04/emma" version="1.0">
              <emma:interpretation id="{3C69A973-0782-4D92-B179-EFEAACB7F4DA}" emma:medium="tactile" emma:mode="ink">
                <msink:context xmlns:msink="http://schemas.microsoft.com/ink/2010/main" type="inkWord" rotatedBoundingBox="19972,13021 23892,14879 22828,17123 18909,15264"/>
              </emma:interpretation>
              <emma:one-of disjunction-type="recognition" id="oneOf0">
                <emma:interpretation id="interp0" emma:lang="en-US" emma:confidence="0">
                  <emma:literal>3</emma:literal>
                </emma:interpretation>
                <emma:interpretation id="interp1" emma:lang="en-US" emma:confidence="0">
                  <emma:literal>5</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x</emma:literal>
                </emma:interpretation>
              </emma:one-of>
            </emma:emma>
          </inkml:annotationXML>
          <inkml:trace contextRef="#ctx0" brushRef="#br0">896 74 1,'0'0'55,"-11"-27"33,11 27 1,-5-25-55,5 25-5,0 0-1,-13-24-2,13 24-1,0 0-3,0 0-4,0 0-3,-10 36-4,10-36 0,0 38 0,3-18 0,4 7 0,-1-6-2,6 6 1,-3-5-2,6 3 1,-1-4-1,2 3-1,2-1-1,4 0 1,-1-1-1,6 3 0,0 4 1,5 1-5,-3-1 5,7 5-5,-4-5 4,2 5-5,-1-2 5,1 4-6,-2-7 4,2 5 0,-3 0 0,3 5 0,-2-1-1,6 3 2,3 1-1,2 6 2,4-5-1,1 2 1,-1 2-3,3-1 3,2-1-3,0 2 1,0-2-2,0 0 0,2 3-1,5-3 2,-3 0-2,7 0 2,0-2-2,1 0 2,1 0 0,1-2-2,-1 4 1,-4 0-6,5-4 6,-3-1-5,-2 1 4,4-3-3,1-1 3,2 3 0,-1-6 0,6 0 3,1 4-3,5-1 2,-4-1-2,-3 2 0,2 0-1,-1 1 1,-3-3-1,-5-2 1,-1 0-2,-8-3 2,-2-4-2,-9-2 2,-6-4-2,-8-6 1,-8-1 0,-23-14 0,27 14 0,-27-14 0,0 0-1,-25-10 1,3 1 0,-3-2-1,-7 0 1,-6 0-1,-3-3 0,-4 3 1,-5-1 0,-4-1 0,-5 2-1,-6-1 1,-1 3 0,-1-4 1,-3 4-1,2-5-1,0 1 1,0-3-1,3-2 1,-1 0-2,-1-7 1,-6-2-1,1-5 2,-2 0-2,-3 1 1,4-1 1,1 1 0,0 1-1,4 3 1,3 2-1,1 0 1,1 3-1,2-1 0,0-6 1,-2 2-1,0 0 6,-3 0-6,3 0 5,0 2-6,2 2 6,0 1-5,4 8 4,3 0-4,-2 3-1,-1-2 2,-1-1 0,-3 1 0,-3-1 0,-3-4 1,-1 2 0,0-2 1,0 0 0,3 0 0,4 2-2,2 0 2,0 0-1,5 5 0,2 0-1,-2 4 0,2 0-1,0 3 1,5 2 0,2-1-1,-1 3 1,6 0 0,4 0 0,2 0 0,2 3-1,3-1 1,-1 2 0,3-1-1,0-1 0,2 2 0,5-1-3,20-3-3,-32 4-6,32-4-13,0 0-22,14 25-76,-14-25-5,43 9 1,-14-23-4</inkml:trace>
          <inkml:trace contextRef="#ctx0" brushRef="#br0" timeOffset="7611.2173">3608 1215 1,'0'0'56,"21"-41"24,-10 16-30,-11 25-7,13-36-2,-13 36-1,14-29-2,-14 29-5,0 0-5,0 0-4,0 0-2,0 0-3,0 0-5,16 38-3,-19-13-2,6 0 1,-3 4-1,4 1 0,1-3-1,6 4 1,-2-6 0,5 4-2,-1-1 0,3 1-1,-2 0-2,-1 1 0,1 1-1,-3 1 0,0 2-1,1 0 2,1 4-2,1 3-5,-1-1 5,3 1-4,0 0 3,0-1-4,-1-1 5,1 1-6,-2-8 5,-1 2 0,-1 0 0,-3-3 0,0 1-1,2 0 1,0-3 0,1 0-1,1-2 1,1 0 0,1-2-2,4-2 2,-6-3-1,-13-20 0,25 32 0,-25-32 0,16 22-1,-16-22 2,11 23 0,-11-23 0,14 20 0,-14-20 1,22 32-1,-22-32 1,27 34 0,-27-34-1,23 36-1,-23-36 1,13 29-1,-13-29 0,0 25-1,0-25 1,0 0-1,-13 23 1,13-23 0,0 0-1,0 0 0,-23 22 0,23-22 2,0 0-3,0 0 2,-25 23 0,25-23-2,0 0 2,-29 18-1,29-18 1,0 0-1,-25 20 1,25-20-1,0 0 1,0 0 0,-20 18 1,20-18 1,0 0-1,0 0 0,0 0 1,-23 16 1,23-16-1,-20 11-1,20-11 1,-36 16 0,11-7-1,-4 3 0,-8 3 0,-5 1-1,-8 5 0,-9 1 0,-2 3 1,-7 2-1,-4 2 1,0 1-2,-5 1 3,0 3 0,3 5-5,-3-5 7,5-1-8,2 1 6,4-2-6,5 0 7,5-3-8,6-4 4,7-5 0,12-2-3,4-2-1,4 0-5,3-9-7,20-7-13,-32 15-19,32-15-67,-27 14-1,7-14-3,-3-9 3</inkml:trace>
        </inkml:traceGroup>
      </inkml:traceGroup>
    </inkml:traceGroup>
  </inkml:traceGroup>
</inkml:ink>
</file>

<file path=ppt/ink/ink4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21:18.757"/>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32 115 13,'0'0'19,"0"0"2,-11 22-3,11-22 1,0 0-2,0 0 0,-21 16-3,21-16-3,0 0-5,0 0 2,0 0-3,0 21 0,0-21 0,0 0 0,25 9 0,-25-9 1,20 0 1,-20 0 0,23-3 1,-23 3-1,27-2-1,-27 2-1,27-2-1,-27 2-2,23 0 0,-23 0 0,0 0-1,27 7 2,-27-7 0,0 0 0,0 0 1,22 18 1,-22-18-1,23 6-1,-23-6 0,29 7 0,-29-7-1,39 2-1,-19-2 1,3 0 0,-3 5 0,0-3 1,1-2 2,4 0 1,4 0 1,5 2-1,2-4 0,7 0 0,0-5-1,6 3-2,-3-1-1,1 3-1,-9 0 2,3 4 1,-5 0 2,-2 7 1,-2 0 2,4 2-1,0 1 3,5-1-7,-1 0 4,8-2-7,-1-2 5,0 0-5,1 0 2,-1-1-5,-4-1 4,0 2 0,-4-3 0,-3 5 0,0-4 1,2-1-4,1-4 3,4-2 0,-1-7-1,6 0 7,4-7-7,0 3 5,0-1-5,0 3 4,-5 0-4,-2 6 5,-4 3-5,-3 6-1,-4-1 1,2 3-2,3-3 2,4-1 0,4-4 0,7-1 0,3-1 0,4-3-1,2 0 0,-4 3 3,-1-1-4,-3 3 2,-6 0-1,-4 2 0,-2 2 1,2-2 1,-2 2-1,3-2 1,5 0 1,8 0-1,2-2 1,5 0-1,-1-3-1,3-2 0,0 1 0,-3 1 0,-2-2-1,-4 1 1,0-3-2,-3 0 2,3-3 0,2 1-1,2-3 1,0 3 0,1-2 0,3 1 0,3 1 1,0 2-1,-2 2 1,-5 3 0,-6 1 0,-3 1 0,-2 0 1,-5 2-1,-4 0 1,-2-2-1,4-1 1,3 1 0,8-2-1,3-3 0,2 0 0,2-2-1,2 2 0,-1 3 0,-3-3 0,-5 2 0,-8 1 1,-1 4 1,-4-2 0,2 4 0,-7-4 0,5 4-1,0-4 1,2 2 0,1 0-1,1-3-1,-4 3-1,2 0 1,-4 0 0,2 3 1,-5-1-1,0 2 1,3 1 0,2-1 0,2-1 0,3 1-1,-1 1 0,0-3-1,-1 2-2,-6-4-3,-4 7-7,-13-9-6,2 11-15,-25-9-18,29 7-66,-29-7-5,0 0 1,0 0 43</inkml:trace>
</inkml:ink>
</file>

<file path=ppt/ink/ink4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20:21:20.994"/>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103 85 1,'0'0'0,"-34"-7"16,34 7 7,-25-5-4,25 5 3,0 0 6,-27-11 2,27 11 4,0 0-2,0 0-4,0 0-4,0 0-3,-20-22-5,20 22-4,0 0-3,0 0-4,-2-21 0,2 21-1,0 0 0,0 0 1,0 0 2,0 0 0,0 0 1,0 0 2,0 0-2,0 0 0,0 0 1,0 0-1,0 0 0,22-11 0,-22 11-1,0 0 1,0 0 1,25 0 0,-25 0-1,36 0-2,-13-5 1,4 5-2,4-2-1,1 0-1,-5 2 0,3 2 0,-6 0 2,1 5-7,-4-2 8,6 6-6,-2-4 6,4 2-6,5-2 5,4-1-6,1-3 4,6 1 0,-5-2 0,3 1-2,-2 1 0,0 1 1,-5-1-1,2 3 0,0-3 1,5 1 0,-2-3 1,4 1-1,0-3 0,5 0 0,-3 2-1,3 0 0,-5 0-1,-2 5 1,0 2-2,0 2 1,0 5 1,-2-2-1,2 2 1,-1-5 0,8-4 0,0-5-1,4-4 1,0-5-1,0-7 1,1 1-1,-3-5 1,-1 4-2,-5 1 1,-3 1 1,-3 6 0,-1 3 0,-1 3 0,3 5 0,2-3 0,4 3 1,0-5 0,3 2-1,2-4 0,0-1 0,0 1 0,0 0 0,-2 0-1,-3-1 0,0 3 1,-4 0 0,5 0-1,1 0 1,3-2-1,5 0 1,2-3 0,4 1 0,-2-3 0,4 2-1,-4 1 1,-4 2 0,-3 2 1,-4 2 0,-8 0-1,-1 3 1,-2 1 0,1-1 0,3-3 0,2-2 0,0 0 0,5-2-1,2-3 0,2 3 0,0-2 0,1 1 0,-3-1-1,-3 4 2,-1 0-1,-1 0 1,1 2 0,1-2 0,-1 0 0,1 0-1,1 0 1,-3-2 0,-1 0-1,-3-3 0,-3 3 0,-4 2 0,3 0 1,-1 0 1,0 2 0,1 0-1,2 3 0,-3-1 0,0 3-3,-2-5-6,-2 7-12,-34-9-24,46 10-81,-46-10 1,0 0-9,-28-28-1</inkml:trace>
</inkml:ink>
</file>

<file path=ppt/ink/ink5.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54:58.986"/>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D91CD150-0158-4677-A7C1-B7FAF897769F}" emma:medium="tactile" emma:mode="ink">
          <msink:context xmlns:msink="http://schemas.microsoft.com/ink/2010/main" type="inkDrawing" rotatedBoundingBox="22808,10669 25462,4881 26330,5279 23676,11067" semanticType="callout" shapeName="Other">
            <msink:sourceLink direction="with" ref="{40876D40-041A-4D54-BD50-E802E029E224}"/>
          </msink:context>
        </emma:interpretation>
      </emma:emma>
    </inkml:annotationXML>
    <inkml:trace contextRef="#ctx0" brushRef="#br0">2367-4302 3,'0'0'61,"0"0"-28,0 0-6,0 0-7,-18-20-3,18 20-5,0 0 0,-14-25-3,14 25-1,-20-25 1,20 25 0,-34-27 0,9 11-1,-2 0 0,-7-2-2,0 2 0,-2-6-1,4 1 1,-4-1-2,2-3 1,1 2-1,3-1 1,1 5 1,4-1-1,-4 7 2,6-1-1,-4 7 1,2 3 0,0 2-1,-2 2-1,0 4-2,-2 10 2,2-5-4,-5 11 2,0 3-1,1 6 2,-1 0 0,-2 10 0,-2 1 1,4 1-1,-4 6 2,2 1 0,1 1-2,-1 3 0,2 5 0,-2-1 0,7 3-1,-2 4 1,2 1-2,0-1 2,2 2-1,0 3 2,2 0-4,-2 2-3,-2-2 3,5-1-2,-10 1 3,5 2-5,-7 0 5,3 7-4,-8-3 5,5 3 2,-4 4-1,0 1 0,-1-1-1,1 3 2,-1-3-4,3-4 3,5-3 2,-1-2-2,5 1 2,-2-1-2,8-6 2,-1 1-1,6-6 1,0 2-1,-2-2-4,2 3 2,-2-10-2,5 0 2,-6 0-2,1-2 1,-4 7 0,-3 0 0,-2 6-1,-5 3 1,-2 9-1,-4-1 1,0 6-1,-5 6-1,2-2 1,0 2-1,5-7 1,5 0-2,1-4 2,5 2-2,5-2 0,2-5 2,2 5-2,0 0 1,5 4-1,-2-2 1,4 7-1,-3-2 1,1 8 2,2 5 2,-2 0-2,-1 7 1,-1 0-1,-3 7 2,-2-3-3,-2 1-2,1-8-14,-8-10-10,14-8-42,-3-17-34,0-21-2,16-45-5</inkml:trace>
  </inkml:traceGroup>
</inkml:ink>
</file>

<file path=ppt/ink/ink6.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57:01.366"/>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F67F5B9E-3148-4232-BBF1-BC8D45CAFEF5}" emma:medium="tactile" emma:mode="ink">
          <msink:context xmlns:msink="http://schemas.microsoft.com/ink/2010/main" type="inkDrawing" rotatedBoundingBox="24471,11330 26251,7249 27099,7619 25320,11700" semanticType="callout" shapeName="Other"/>
        </emma:interpretation>
      </emma:emma>
    </inkml:annotationXML>
    <inkml:trace contextRef="#ctx0" brushRef="#br0">-11 4070 1,'0'0'54,"13"21"-10,-13-21-4,0 0-7,0 0-7,0 0-2,0 0-2,0 0-2,0 0-4,0 0-3,0 0 1,0 0 0,0 0 2,0 0-2,0 0 0,0 0-4,0 0 1,0 0-2,-4-21 0,4 21-2,0 0 1,0 0-1,20-27 1,-20 27 0,0 0 0,16-27 0,-16 27 1,11-27-8,-11 27 5,12-29-6,-12 29 4,13-36-2,-13 36-3,18-34 2,-18 34-3,18-32 7,-18 32-6,18-36 7,-18 36-6,18-29 3,-18 29 1,14-32 0,-14 32 1,9-32-2,-9 32 0,7-31 0,-7 31-1,11-36 0,-4 15-1,2-1-1,2-3 1,3-2-1,-1 0 2,3-3-2,-2-1 2,-1-1-1,3-2 0,-2 3 0,1-6 0,1 6 0,0-5 1,2 0-2,0-1 2,0 1-2,0 0 1,3 0 0,-3 4 1,-3 1-1,-1 1 1,-3 3 0,1 0 0,-1 5 0,-2-3 0,2 2 0,-2 1 0,3-3-6,-1-2 0,0 0 1,0 2-1,1-2 1,-3 0-1,0-1 2,0 4-2,-2 1 6,2 0 0,-3 1-1,1-1 0,0 1 0,0-1 0,-1 1 0,-1-1 1,2-2-1,2 3 1,-2-6-1,2 4 1,0-4-1,0-1 1,2-2-2,3-3 2,1-2-2,-3-3 1,3 1-1,-1-1 1,4-1 0,-2-1 0,-3 5 0,3-3 0,-4 1 0,1 2 1,1 0-2,-1 0 2,1 2-1,-3 2 0,3 3 0,-3-1 0,2 6 0,-1-1 0,-1-5 0,0 3 1,1-4-2,1-1-3,1-2 3,-1-4-3,3-1 3,0-1-3,2 1 4,-2 1-4,2 0 4,-2 1 1,2-1-1,-5 4 1,1-2-2,2 0 2,-1 0-2,3-5 1,1-2 0,1-2 0,2-2 0,3-5 0,2 2 0,0-2 1,-2 5-1,-2-1 1,-1 8-1,-3-1 1,-4 3-1,-1 1 2,-3 4-2,-2-4 1,0-1-2,-2 0-3,2-3 1,0 0-2,0 3 2,0 0-2,0 1 2,0 4-2,0 8 2,0 0 2,-2 5 0,-7 20 1,7-30-2,-7 30-1,0 0-6,0 0-8,0 0-13,0 0-30,0 0-44,0 0-2,0 0-8,7 20 1</inkml:trace>
    <inkml:trace contextRef="#ctx0" brushRef="#br0" timeOffset="10148.8995">1339 240 1,'0'0'50,"0"0"20,0 0 3,-22 7-33,22-7-8,0 0-8,0 0-5,-21 2-2,21-2-3,0 0-2,0 0-1,0 0-1,0 0 0,0 0 0,0 0 2,0 0-2,25 9 1,-25-9-2,36-11-2,-15 4 1,1-4-1,8-3-3,-3 1 1,2 4-2,-4-7-4,2 2 2,-2-1-3,0 3 3,-5 1-3,3 2 4,-23 9-5,31-18 5,-31 18-1,23-14 0,-23 14 0,0 0 0,20-9-1,-20 9 1,0 0-1,0 0 0,0 0 1,0 0-1,0 0 0,0 0 1,0 0-1,21-11 1,-21 11-1,0 0 1,0 0-1,0 0 0,0 0 1,0 0-1,0 0 0,20-7 0,-20 7-1,0 0 1,0 0 0,0 0 0,0 0 0,0 0 0,20 9 1,-20-9-1,0 0 1,0 0 1,2 21 0,-2-21 0,0 0 5,-4 24-4,4-24 3,-5 23-3,5-23 3,0 32-4,0-32 3,3 40-2,-3-40-4,11 41 3,-2-18-3,2-1 3,-11-22-3,25 36 1,-25-36 0,25 32 0,-25-32-1,25 25 1,-25-25 0,20 22 1,-20-22-1,23 21 0,-23-21 0,34 15 0,-34-15 0,40 21 0,-17-10-2,-3 0-2,5 5-2,-5-5-4,1 8-6,-21-19-5,36 31-13,-36-31-28,18 25-36,-18-25 1,0 23-3,0-23 31</inkml:trace>
  </inkml:traceGroup>
</inkml:ink>
</file>

<file path=ppt/ink/ink7.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55:00.685"/>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9C331D45-34BC-47E4-9AD7-0B3BFA2DE55B}" emma:medium="tactile" emma:mode="ink">
          <msink:context xmlns:msink="http://schemas.microsoft.com/ink/2010/main" type="inkDrawing" rotatedBoundingBox="24692,4677 25857,2816 26912,3477 25747,5338" semanticType="callout" shapeName="Other"/>
        </emma:interpretation>
      </emma:emma>
    </inkml:annotationXML>
    <inkml:trace contextRef="#ctx0" brushRef="#br0">1714-6116 1,'0'0'45,"-41"-6"20,14 8-1,-9 2-47,0 3 2,0 5 0,0 3-3,2 6-2,-5 10 2,6 8-4,1 4-2,0 11-2,3 4-2,-3 12 0,1 5-1,-3 6 1,2 3-1,1 2 2,6 4-1,7-2 1,6 0-2,10-4 2,9-1 0,13-1 0,7-12-2,16-5 2,2-15-1,12-5 3,11-16-3,6-6 0,8-21 0,3-11 0,8-22 0,9-12 0,1-14 0,6-13-3,-8-16 5,-1-11-5,-3-11 2,-7-3-2,-8-6 1,-10-5-1,-13 0-2,-10 0 1,-13 2-1,-11 5 0,-13 4 0,-15 5 1,-15 14-2,-11 10-1,-14 19 4,-11 11-3,-12 23 1,-4 15-1,-7 19-1,1 13 1,-6 11-1,6 7 0,-1 5 0,5 4 0,6 0 0,7-2 0,10-4 0,6-6-1,11-1-4,10-7-8,22-25-15,-7 27-48,7-27-16,49-11-5,-8-14 0</inkml:trace>
    <inkml:trace contextRef="#ctx0" brushRef="#br0" timeOffset="-812.5445">1660-5682 1,'-9'-25'49,"9"25"18,0 0-15,-25-25-17,25 25-3,0 0-6,0 0-5,0 0 0,0 0-5,-2 43 0,13-11-2,-9 9 0,0 8 0,1 12-4,-3 7 0,-5 6-4,-2 3 1,1-4-4,-6 1 2,6-4-5,-1-4-1,0-12-8,3-11-6,-1-3-16,3-10-47,2-30-8,-2 25-3,2-25 0</inkml:trace>
  </inkml:traceGroup>
</inkml:ink>
</file>

<file path=ppt/ink/ink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8:56:50.283"/>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8D3512D6-300D-484A-A2F7-30C6BAE37A25}" emma:medium="tactile" emma:mode="ink">
          <msink:context xmlns:msink="http://schemas.microsoft.com/ink/2010/main" type="inkDrawing" rotatedBoundingBox="23750,11417 24728,9511 25217,9762 24239,11668" semanticType="callout" shapeName="Other">
            <msink:sourceLink direction="from" ref="{40876D40-041A-4D54-BD50-E802E029E224}"/>
          </msink:context>
        </emma:interpretation>
      </emma:emma>
    </inkml:annotationXML>
    <inkml:trace contextRef="#ctx0" brushRef="#br0">915 0 1,'0'0'41,"0"0"17,0 0-27,0 0-6,0 0-3,0 0-3,4 32 0,-4-32-3,-4 29-2,4-29-6,-5 38 1,5-38-2,-4 41 0,-1-18 0,0 2 0,-1-3-1,-1 3 1,0-5-1,0 5-1,1 0 2,1 0-5,1 0 5,-3 4-2,2 0 2,-4 1-2,0 1 2,0 1 0,-2-3-5,-3 5 6,-1-4-6,1 1 0,-4 3-1,4-2 0,-4 4-1,2-5 0,1 3 0,-1-2 0,0 0 0,0-3 0,0 3 0,-2-3 1,3 0 0,-1 1 1,-2 1 0,2-1 1,-2-1 1,0 5 0,-3-3 1,-1 3-1,2-2 2,-5 4-1,0-2-1,-2 0 0,0 2-1,-3-2 0,3 0 1,2 2-2,-4 0 0,2 0-1,2-2 2,2 0-3,-1-3 2,1 1-1,3-3-1,2-1 0,0-8 0,18-20 0,-28 34 0,28-34 0,-18 20 0,18-20-1,0 0-3,0 0-6,0 0-12,0 0-30,0 0-39,7-25 1,0 0-7,4-6 21</inkml:trace>
    <inkml:trace contextRef="#ctx0" brushRef="#br0" timeOffset="19399.6074">702 154 7,'-27'13'62,"27"-13"-15,-22 7-10,22-7-6,0 0-7,0 0-3,-23 7-4,23-7-4,0 0-2,0 0-2,0 0-1,0 0-1,0 0 1,0 0 0,0 0 0,20-18-1,-20 18-2,25-16-1,-25 16-1,34-23 1,-34 23 0,38-25 0,-38 25 0,39-29 1,-39 29 1,31-29 0,-31 29 1,25-27-1,-25 27 0,23-25 0,-23 25-2,0 0 1,20-20-2,-20 20 0,0 0 1,0 0-1,0 0 0,0 0 1,0 0-1,16-21 0,-16 21 0,0 0-1,16-25-1,-16 25 0,0 0 0,20-22-1,-20 22 0,0 0 1,0 0-1,23-5 1,-23 5-1,0 0 1,0 0 0,4 23 1,-4-23-1,0 0 1,0 0 0,2 22 1,-2-22-1,0 0 1,0 0-1,7 28-1,-7-28 1,0 0-1,9 22-1,-9-22 1,0 0-1,16 29 1,-16-29 0,16 23 1,-16-23-2,20 27 2,-20-27-1,23 29 1,-23-29-1,27 34 1,-27-34-1,23 32 0,-23-32 0,20 29 0,-20-29-1,16 23 0,-16-23 0,13 20 0,-13-20 0,0 0 0,16 21 0,-16-21 0,0 0-2,0 0-10,20 6-13,-20-6-52,16-24-17,-16 24-7,34-48-1</inkml:trace>
  </inkml:traceGroup>
</inkml:ink>
</file>

<file path=ppt/ink/ink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17T19:07:09.869"/>
    </inkml:context>
    <inkml:brush xml:id="br0">
      <inkml:brushProperty name="width" value="0.1" units="cm"/>
      <inkml:brushProperty name="height" value="0.1" units="cm"/>
      <inkml:brushProperty name="color" value="#ED1C24"/>
      <inkml:brushProperty name="fitToCurve" value="1"/>
    </inkml:brush>
  </inkml:definitions>
  <inkml:trace contextRef="#ctx0" brushRef="#br0">183 211 1,'0'0'49,"0"0"-13,0 0-3,0 0-5,-21 0-6,21 0-2,0 0-5,0 0-4,0 0-3,0 0-4,0 0 1,0 0-2,-20-4 4,20 4-1,0 0 2,0 0 0,-16-21-1,16 21-1,0 0-1,0-31-3,0 31 0,18-27-1,-18 27-1,30-30 0,-10 15 0,3-4 0,2 4-1,2-1 1,-3 2 0,4 3 0,-1 2-1,-2 7 1,2 4 0,-3 2 0,1 8 0,-2 4 0,2 2-1,-5 4 2,-2 1-1,-4 2-1,-3-1 1,-7 1 1,-1 2 0,-6 1 1,-3-1 2,-3-3-1,-5 4 3,-2-4 1,1 1-1,-6-2 0,-1-1-3,-1-1 2,0-3-4,1 0 3,-5-2-6,4 0 3,-4-3 1,4-4 1,3 0 3,20-9-3,-34 14 4,34-14-4,-22 6 4,22-6-4,0 0 0,0 0-1,0 0-1,0 0 0,0 0-4,0 0 4,0 0-4,29-15 3,-9 10-2,3 1 2,2-1-4,2 1 4,5-1 0,-3 1 0,3 1 0,-3 1 0,0 4-1,-2 3 1,5 6 3,-7 3-3,2 4 4,-7 2-5,3 5 5,-10 0-4,-1 6 4,-8-4-4,-4 3 0,-2-1 0,-5-2 1,-4 3 0,-3-3 0,1 0-1,-5 0 2,0-5 1,-3 1 2,-4-3 1,-2-2 1,-4-2 1,-5 0 2,-5-9 0,0 0-1,-4-3-2,2-2-1,-2-4-1,2-2-1,5-3-2,2 0-1,6-2-1,3-2-3,5-1-6,1-3-5,21 15-8,-25-30-17,25 30-51,-2-31-5,4 8-1,-2 23 2</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10/17/2015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customXml" Target="../ink/ink9.xml"/><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19.emf"/><Relationship Id="rId2" Type="http://schemas.openxmlformats.org/officeDocument/2006/relationships/image" Target="../media/image12.png"/><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customXml" Target="../ink/ink8.xml"/><Relationship Id="rId5" Type="http://schemas.openxmlformats.org/officeDocument/2006/relationships/customXml" Target="../ink/ink5.xml"/><Relationship Id="rId15" Type="http://schemas.openxmlformats.org/officeDocument/2006/relationships/customXml" Target="../ink/ink10.xml"/><Relationship Id="rId10" Type="http://schemas.openxmlformats.org/officeDocument/2006/relationships/image" Target="../media/image18.emf"/><Relationship Id="rId4" Type="http://schemas.openxmlformats.org/officeDocument/2006/relationships/image" Target="../media/image15.emf"/><Relationship Id="rId9" Type="http://schemas.openxmlformats.org/officeDocument/2006/relationships/customXml" Target="../ink/ink7.xml"/><Relationship Id="rId1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customXml" Target="../ink/ink16.xml"/><Relationship Id="rId18" Type="http://schemas.openxmlformats.org/officeDocument/2006/relationships/image" Target="../media/image29.emf"/><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26.emf"/><Relationship Id="rId17" Type="http://schemas.openxmlformats.org/officeDocument/2006/relationships/customXml" Target="../ink/ink18.xml"/><Relationship Id="rId2" Type="http://schemas.openxmlformats.org/officeDocument/2006/relationships/image" Target="../media/image12.png"/><Relationship Id="rId16" Type="http://schemas.openxmlformats.org/officeDocument/2006/relationships/image" Target="../media/image28.emf"/><Relationship Id="rId20"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customXml" Target="../ink/ink15.xml"/><Relationship Id="rId5" Type="http://schemas.openxmlformats.org/officeDocument/2006/relationships/customXml" Target="../ink/ink12.xml"/><Relationship Id="rId15" Type="http://schemas.openxmlformats.org/officeDocument/2006/relationships/customXml" Target="../ink/ink17.xml"/><Relationship Id="rId10" Type="http://schemas.openxmlformats.org/officeDocument/2006/relationships/image" Target="../media/image25.emf"/><Relationship Id="rId19" Type="http://schemas.openxmlformats.org/officeDocument/2006/relationships/customXml" Target="../ink/ink19.xml"/><Relationship Id="rId4" Type="http://schemas.openxmlformats.org/officeDocument/2006/relationships/image" Target="../media/image22.emf"/><Relationship Id="rId9" Type="http://schemas.openxmlformats.org/officeDocument/2006/relationships/customXml" Target="../ink/ink14.xml"/><Relationship Id="rId14" Type="http://schemas.openxmlformats.org/officeDocument/2006/relationships/image" Target="../media/image27.emf"/></Relationships>
</file>

<file path=ppt/slides/_rels/slide1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customXml" Target="../ink/ink20.xml"/><Relationship Id="rId7" Type="http://schemas.openxmlformats.org/officeDocument/2006/relationships/customXml" Target="../ink/ink22.xml"/><Relationship Id="rId12" Type="http://schemas.openxmlformats.org/officeDocument/2006/relationships/image" Target="../media/image36.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customXml" Target="../ink/ink24.xml"/><Relationship Id="rId5" Type="http://schemas.openxmlformats.org/officeDocument/2006/relationships/customXml" Target="../ink/ink21.xml"/><Relationship Id="rId10" Type="http://schemas.openxmlformats.org/officeDocument/2006/relationships/image" Target="../media/image35.emf"/><Relationship Id="rId4" Type="http://schemas.openxmlformats.org/officeDocument/2006/relationships/image" Target="../media/image32.emf"/><Relationship Id="rId9" Type="http://schemas.openxmlformats.org/officeDocument/2006/relationships/customXml" Target="../ink/ink23.xml"/></Relationships>
</file>

<file path=ppt/slides/_rels/slide13.xml.rels><?xml version="1.0" encoding="UTF-8" standalone="yes"?>
<Relationships xmlns="http://schemas.openxmlformats.org/package/2006/relationships"><Relationship Id="rId8" Type="http://schemas.openxmlformats.org/officeDocument/2006/relationships/customXml" Target="../ink/ink27.xml"/><Relationship Id="rId3" Type="http://schemas.openxmlformats.org/officeDocument/2006/relationships/hyperlink" Target="https://www.biblegateway.com/passage/?search=Deuteronomio+11:10-12&amp;version=LBLA#fes-LBLA-5221b" TargetMode="External"/><Relationship Id="rId7" Type="http://schemas.openxmlformats.org/officeDocument/2006/relationships/image" Target="../media/image38.emf"/><Relationship Id="rId2" Type="http://schemas.openxmlformats.org/officeDocument/2006/relationships/hyperlink" Target="https://www.biblegateway.com/passage/?search=Deuteronomio+11:10-12&amp;version=LBLA#fes-LBLA-5219a" TargetMode="External"/><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37.emf"/><Relationship Id="rId4" Type="http://schemas.openxmlformats.org/officeDocument/2006/relationships/customXml" Target="../ink/ink25.xml"/><Relationship Id="rId9"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49.emf"/><Relationship Id="rId18" Type="http://schemas.openxmlformats.org/officeDocument/2006/relationships/customXml" Target="../ink/ink36.xml"/><Relationship Id="rId26" Type="http://schemas.openxmlformats.org/officeDocument/2006/relationships/image" Target="../media/image18.png"/><Relationship Id="rId3" Type="http://schemas.openxmlformats.org/officeDocument/2006/relationships/image" Target="../media/image44.emf"/><Relationship Id="rId21" Type="http://schemas.openxmlformats.org/officeDocument/2006/relationships/image" Target="../media/image53.emf"/><Relationship Id="rId7" Type="http://schemas.openxmlformats.org/officeDocument/2006/relationships/image" Target="../media/image46.emf"/><Relationship Id="rId12" Type="http://schemas.openxmlformats.org/officeDocument/2006/relationships/customXml" Target="../ink/ink33.xml"/><Relationship Id="rId17" Type="http://schemas.openxmlformats.org/officeDocument/2006/relationships/image" Target="../media/image51.emf"/><Relationship Id="rId25" Type="http://schemas.openxmlformats.org/officeDocument/2006/relationships/image" Target="../media/image55.emf"/><Relationship Id="rId2" Type="http://schemas.openxmlformats.org/officeDocument/2006/relationships/customXml" Target="../ink/ink28.xml"/><Relationship Id="rId16" Type="http://schemas.openxmlformats.org/officeDocument/2006/relationships/customXml" Target="../ink/ink35.xml"/><Relationship Id="rId20" Type="http://schemas.openxmlformats.org/officeDocument/2006/relationships/customXml" Target="../ink/ink37.xml"/><Relationship Id="rId29" Type="http://schemas.openxmlformats.org/officeDocument/2006/relationships/customXml" Target="../ink/ink41.xml"/><Relationship Id="rId1" Type="http://schemas.openxmlformats.org/officeDocument/2006/relationships/slideLayout" Target="../slideLayouts/slideLayout2.xml"/><Relationship Id="rId6" Type="http://schemas.openxmlformats.org/officeDocument/2006/relationships/customXml" Target="../ink/ink30.xml"/><Relationship Id="rId11" Type="http://schemas.openxmlformats.org/officeDocument/2006/relationships/image" Target="../media/image48.emf"/><Relationship Id="rId24" Type="http://schemas.openxmlformats.org/officeDocument/2006/relationships/customXml" Target="../ink/ink39.xml"/><Relationship Id="rId5" Type="http://schemas.openxmlformats.org/officeDocument/2006/relationships/image" Target="../media/image45.emf"/><Relationship Id="rId15" Type="http://schemas.openxmlformats.org/officeDocument/2006/relationships/image" Target="../media/image50.emf"/><Relationship Id="rId23" Type="http://schemas.openxmlformats.org/officeDocument/2006/relationships/image" Target="../media/image54.emf"/><Relationship Id="rId28" Type="http://schemas.openxmlformats.org/officeDocument/2006/relationships/image" Target="../media/image57.emf"/><Relationship Id="rId10" Type="http://schemas.openxmlformats.org/officeDocument/2006/relationships/customXml" Target="../ink/ink32.xml"/><Relationship Id="rId19" Type="http://schemas.openxmlformats.org/officeDocument/2006/relationships/image" Target="../media/image52.emf"/><Relationship Id="rId4" Type="http://schemas.openxmlformats.org/officeDocument/2006/relationships/customXml" Target="../ink/ink29.xml"/><Relationship Id="rId9" Type="http://schemas.openxmlformats.org/officeDocument/2006/relationships/image" Target="../media/image47.emf"/><Relationship Id="rId14" Type="http://schemas.openxmlformats.org/officeDocument/2006/relationships/customXml" Target="../ink/ink34.xml"/><Relationship Id="rId22" Type="http://schemas.openxmlformats.org/officeDocument/2006/relationships/customXml" Target="../ink/ink38.xml"/><Relationship Id="rId27" Type="http://schemas.openxmlformats.org/officeDocument/2006/relationships/customXml" Target="../ink/ink40.xml"/><Relationship Id="rId30" Type="http://schemas.openxmlformats.org/officeDocument/2006/relationships/image" Target="../media/image58.emf"/></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customXml" Target="../ink/ink4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0.emf"/><Relationship Id="rId4" Type="http://schemas.openxmlformats.org/officeDocument/2006/relationships/customXml" Target="../ink/ink4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microsoft.com/office/2007/relationships/hdphoto" Target="../media/hdphoto1.wdp"/><Relationship Id="rId7" Type="http://schemas.openxmlformats.org/officeDocument/2006/relationships/customXml" Target="../ink/ink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customXml" Target="../ink/ink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1971" y="2136914"/>
            <a:ext cx="6815669" cy="1011212"/>
          </a:xfrm>
        </p:spPr>
        <p:txBody>
          <a:bodyPr/>
          <a:lstStyle/>
          <a:p>
            <a:r>
              <a:rPr lang="es-MX" sz="6000" b="1" dirty="0" smtClean="0">
                <a:latin typeface="Times New Roman" panose="02020603050405020304" pitchFamily="18" charset="0"/>
                <a:cs typeface="Times New Roman" panose="02020603050405020304" pitchFamily="18" charset="0"/>
              </a:rPr>
              <a:t>El Ambiente Bíblico</a:t>
            </a:r>
            <a:endParaRPr lang="es-MX" sz="60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469320" y="3727171"/>
            <a:ext cx="7261824" cy="1729412"/>
          </a:xfrm>
        </p:spPr>
        <p:txBody>
          <a:bodyPr>
            <a:normAutofit fontScale="25000" lnSpcReduction="20000"/>
          </a:bodyPr>
          <a:lstStyle/>
          <a:p>
            <a:r>
              <a:rPr lang="es-MX" sz="9600" dirty="0">
                <a:latin typeface="Times New Roman" panose="02020603050405020304" pitchFamily="18" charset="0"/>
                <a:cs typeface="Times New Roman" panose="02020603050405020304" pitchFamily="18" charset="0"/>
              </a:rPr>
              <a:t>El Antiguo Este: El Ambiente que Produjo la Biblia – </a:t>
            </a:r>
            <a:r>
              <a:rPr lang="es-MX" sz="9600" i="1" dirty="0">
                <a:latin typeface="Times New Roman" panose="02020603050405020304" pitchFamily="18" charset="0"/>
                <a:cs typeface="Times New Roman" panose="02020603050405020304" pitchFamily="18" charset="0"/>
              </a:rPr>
              <a:t>geografía, historia, e </a:t>
            </a:r>
            <a:r>
              <a:rPr lang="es-MX" sz="9600" i="1" dirty="0" smtClean="0">
                <a:latin typeface="Times New Roman" panose="02020603050405020304" pitchFamily="18" charset="0"/>
                <a:cs typeface="Times New Roman" panose="02020603050405020304" pitchFamily="18" charset="0"/>
              </a:rPr>
              <a:t>importancia</a:t>
            </a:r>
          </a:p>
          <a:p>
            <a:endParaRPr lang="es-MX" sz="3600" i="1" dirty="0">
              <a:latin typeface="Times New Roman" panose="02020603050405020304" pitchFamily="18" charset="0"/>
              <a:cs typeface="Times New Roman" panose="02020603050405020304" pitchFamily="18" charset="0"/>
            </a:endParaRPr>
          </a:p>
          <a:p>
            <a:r>
              <a:rPr lang="es-MX" sz="5600" dirty="0" smtClean="0">
                <a:latin typeface="Times New Roman" panose="02020603050405020304" pitchFamily="18" charset="0"/>
                <a:cs typeface="Times New Roman" panose="02020603050405020304" pitchFamily="18" charset="0"/>
              </a:rPr>
              <a:t>Octubre 17, 2015</a:t>
            </a:r>
          </a:p>
          <a:p>
            <a:r>
              <a:rPr lang="es-MX" sz="5600" dirty="0" smtClean="0">
                <a:latin typeface="Times New Roman" panose="02020603050405020304" pitchFamily="18" charset="0"/>
                <a:cs typeface="Times New Roman" panose="02020603050405020304" pitchFamily="18" charset="0"/>
              </a:rPr>
              <a:t>Lección 3</a:t>
            </a:r>
          </a:p>
          <a:p>
            <a:r>
              <a:rPr lang="es-MX" dirty="0" smtClean="0"/>
              <a:t> </a:t>
            </a:r>
            <a:endParaRPr lang="es-MX" dirty="0"/>
          </a:p>
        </p:txBody>
      </p:sp>
    </p:spTree>
    <p:extLst>
      <p:ext uri="{BB962C8B-B14F-4D97-AF65-F5344CB8AC3E}">
        <p14:creationId xmlns:p14="http://schemas.microsoft.com/office/powerpoint/2010/main" val="4145693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837" y="919576"/>
            <a:ext cx="9601196" cy="1303867"/>
          </a:xfrm>
        </p:spPr>
        <p:txBody>
          <a:bodyPr>
            <a:normAutofit/>
          </a:bodyPr>
          <a:lstStyle/>
          <a:p>
            <a:pPr algn="l"/>
            <a:r>
              <a:rPr lang="es-MX" sz="4800" b="1" dirty="0" smtClean="0">
                <a:latin typeface="Times New Roman" panose="02020603050405020304" pitchFamily="18" charset="0"/>
                <a:cs typeface="Times New Roman" panose="02020603050405020304" pitchFamily="18" charset="0"/>
              </a:rPr>
              <a:t>Geografía – </a:t>
            </a:r>
            <a:r>
              <a:rPr lang="es-MX" sz="4800" dirty="0" smtClean="0">
                <a:latin typeface="Times New Roman" panose="02020603050405020304" pitchFamily="18" charset="0"/>
                <a:cs typeface="Times New Roman" panose="02020603050405020304" pitchFamily="18" charset="0"/>
              </a:rPr>
              <a:t>Topografía</a:t>
            </a:r>
            <a:r>
              <a:rPr lang="es-MX" sz="4800" b="1" dirty="0" smtClean="0">
                <a:latin typeface="Times New Roman" panose="02020603050405020304" pitchFamily="18" charset="0"/>
                <a:cs typeface="Times New Roman" panose="02020603050405020304" pitchFamily="18" charset="0"/>
              </a:rPr>
              <a:t> </a:t>
            </a:r>
            <a:endParaRPr lang="es-MX" sz="4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7382" y="2445615"/>
            <a:ext cx="10359884" cy="3929148"/>
          </a:xfrm>
        </p:spPr>
        <p:txBody>
          <a:bodyPr>
            <a:normAutofit/>
          </a:bodyPr>
          <a:lstStyle/>
          <a:p>
            <a:r>
              <a:rPr lang="es-MX" dirty="0" smtClean="0"/>
              <a:t>6 distintas regiones geográficas </a:t>
            </a:r>
          </a:p>
          <a:p>
            <a:pPr marL="914400" lvl="1" indent="-457200">
              <a:buFont typeface="+mj-lt"/>
              <a:buAutoNum type="arabicPeriod"/>
            </a:pPr>
            <a:r>
              <a:rPr lang="es-MX" dirty="0" smtClean="0"/>
              <a:t>La </a:t>
            </a:r>
            <a:r>
              <a:rPr lang="es-MX" dirty="0"/>
              <a:t>C</a:t>
            </a:r>
            <a:r>
              <a:rPr lang="es-MX" dirty="0" smtClean="0"/>
              <a:t>osta Plana </a:t>
            </a:r>
          </a:p>
          <a:p>
            <a:pPr marL="914400" lvl="1" indent="-457200">
              <a:buFont typeface="+mj-lt"/>
              <a:buAutoNum type="arabicPeriod"/>
            </a:pPr>
            <a:r>
              <a:rPr lang="es-MX" dirty="0" smtClean="0"/>
              <a:t>El Shefela </a:t>
            </a:r>
          </a:p>
          <a:p>
            <a:pPr lvl="2">
              <a:buFont typeface="Arial" panose="020B0604020202020204" pitchFamily="34" charset="0"/>
              <a:buChar char="•"/>
            </a:pPr>
            <a:r>
              <a:rPr lang="es-MX" dirty="0" smtClean="0"/>
              <a:t>“La parte baja” </a:t>
            </a:r>
            <a:r>
              <a:rPr lang="es-MX" dirty="0" smtClean="0">
                <a:sym typeface="Wingdings" panose="05000000000000000000" pitchFamily="2" charset="2"/>
              </a:rPr>
              <a:t> transición a colinas </a:t>
            </a:r>
            <a:endParaRPr lang="es-MX" dirty="0" smtClean="0"/>
          </a:p>
          <a:p>
            <a:pPr marL="914400" lvl="1" indent="-457200">
              <a:buFont typeface="+mj-lt"/>
              <a:buAutoNum type="arabicPeriod"/>
            </a:pPr>
            <a:r>
              <a:rPr lang="es-MX" dirty="0" smtClean="0"/>
              <a:t>Colina del Campo</a:t>
            </a:r>
          </a:p>
          <a:p>
            <a:pPr lvl="2">
              <a:buFont typeface="Arial" panose="020B0604020202020204" pitchFamily="34" charset="0"/>
              <a:buChar char="•"/>
            </a:pPr>
            <a:r>
              <a:rPr lang="es-MX" dirty="0" smtClean="0"/>
              <a:t>Judá (2,500 p.) Efraím y Neftalí (&gt;3,000 p.)</a:t>
            </a:r>
          </a:p>
          <a:p>
            <a:pPr marL="457200" lvl="1" indent="0">
              <a:buNone/>
            </a:pPr>
            <a:endParaRPr lang="es-MX" dirty="0" smtClean="0"/>
          </a:p>
          <a:p>
            <a:pPr marL="914400" lvl="1" indent="-457200">
              <a:buFont typeface="+mj-lt"/>
              <a:buAutoNum type="arabicPeriod"/>
            </a:pPr>
            <a:endParaRPr lang="es-MX" dirty="0"/>
          </a:p>
        </p:txBody>
      </p:sp>
      <p:pic>
        <p:nvPicPr>
          <p:cNvPr id="4" name="Picture 3"/>
          <p:cNvPicPr>
            <a:picLocks noChangeAspect="1"/>
          </p:cNvPicPr>
          <p:nvPr/>
        </p:nvPicPr>
        <p:blipFill>
          <a:blip r:embed="rId2"/>
          <a:stretch>
            <a:fillRect/>
          </a:stretch>
        </p:blipFill>
        <p:spPr>
          <a:xfrm>
            <a:off x="7922879" y="846175"/>
            <a:ext cx="4093529" cy="5209946"/>
          </a:xfrm>
          <a:prstGeom prst="rect">
            <a:avLst/>
          </a:prstGeom>
        </p:spPr>
      </p:pic>
      <mc:AlternateContent xmlns:mc="http://schemas.openxmlformats.org/markup-compatibility/2006" xmlns:p14="http://schemas.microsoft.com/office/powerpoint/2010/main">
        <mc:Choice Requires="p14">
          <p:contentPart p14:bwMode="auto" r:id="rId3">
            <p14:nvContentPartPr>
              <p14:cNvPr id="36" name="Ink 35"/>
              <p14:cNvContentPartPr/>
              <p14:nvPr/>
            </p14:nvContentPartPr>
            <p14:xfrm>
              <a:off x="8222087" y="4090508"/>
              <a:ext cx="457200" cy="548280"/>
            </p14:xfrm>
          </p:contentPart>
        </mc:Choice>
        <mc:Fallback xmlns="">
          <p:pic>
            <p:nvPicPr>
              <p:cNvPr id="36" name="Ink 35"/>
              <p:cNvPicPr/>
              <p:nvPr/>
            </p:nvPicPr>
            <p:blipFill>
              <a:blip r:embed="rId4"/>
              <a:stretch>
                <a:fillRect/>
              </a:stretch>
            </p:blipFill>
            <p:spPr>
              <a:xfrm>
                <a:off x="8204447" y="4083668"/>
                <a:ext cx="494280" cy="573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7" name="Ink 36"/>
              <p14:cNvContentPartPr/>
              <p14:nvPr/>
            </p14:nvContentPartPr>
            <p14:xfrm>
              <a:off x="8421167" y="1804148"/>
              <a:ext cx="1040400" cy="2133720"/>
            </p14:xfrm>
          </p:contentPart>
        </mc:Choice>
        <mc:Fallback xmlns="">
          <p:pic>
            <p:nvPicPr>
              <p:cNvPr id="37" name="Ink 36"/>
              <p:cNvPicPr/>
              <p:nvPr/>
            </p:nvPicPr>
            <p:blipFill>
              <a:blip r:embed="rId6"/>
              <a:stretch>
                <a:fillRect/>
              </a:stretch>
            </p:blipFill>
            <p:spPr>
              <a:xfrm>
                <a:off x="8411087" y="1790468"/>
                <a:ext cx="1058760" cy="215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 name="Ink 38"/>
              <p14:cNvContentPartPr/>
              <p14:nvPr/>
            </p14:nvContentPartPr>
            <p14:xfrm>
              <a:off x="8924447" y="2656628"/>
              <a:ext cx="773280" cy="1471320"/>
            </p14:xfrm>
          </p:contentPart>
        </mc:Choice>
        <mc:Fallback xmlns="">
          <p:pic>
            <p:nvPicPr>
              <p:cNvPr id="39" name="Ink 38"/>
              <p:cNvPicPr/>
              <p:nvPr/>
            </p:nvPicPr>
            <p:blipFill>
              <a:blip r:embed="rId8"/>
              <a:stretch>
                <a:fillRect/>
              </a:stretch>
            </p:blipFill>
            <p:spPr>
              <a:xfrm>
                <a:off x="8911847" y="2637188"/>
                <a:ext cx="797400" cy="1505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p14:cNvContentPartPr/>
              <p14:nvPr/>
            </p14:nvContentPartPr>
            <p14:xfrm>
              <a:off x="8998607" y="1141748"/>
              <a:ext cx="591840" cy="677160"/>
            </p14:xfrm>
          </p:contentPart>
        </mc:Choice>
        <mc:Fallback xmlns="">
          <p:pic>
            <p:nvPicPr>
              <p:cNvPr id="42" name="Ink 41"/>
              <p:cNvPicPr/>
              <p:nvPr/>
            </p:nvPicPr>
            <p:blipFill>
              <a:blip r:embed="rId10"/>
              <a:stretch>
                <a:fillRect/>
              </a:stretch>
            </p:blipFill>
            <p:spPr>
              <a:xfrm>
                <a:off x="8984567" y="1124468"/>
                <a:ext cx="623160" cy="710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8609087" y="3451148"/>
              <a:ext cx="447480" cy="687240"/>
            </p14:xfrm>
          </p:contentPart>
        </mc:Choice>
        <mc:Fallback xmlns="">
          <p:pic>
            <p:nvPicPr>
              <p:cNvPr id="44" name="Ink 43"/>
              <p:cNvPicPr/>
              <p:nvPr/>
            </p:nvPicPr>
            <p:blipFill>
              <a:blip r:embed="rId12"/>
              <a:stretch>
                <a:fillRect/>
              </a:stretch>
            </p:blipFill>
            <p:spPr>
              <a:xfrm>
                <a:off x="8592887" y="3434948"/>
                <a:ext cx="469800" cy="719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6" name="Ink 55"/>
              <p14:cNvContentPartPr/>
              <p14:nvPr/>
            </p14:nvContentPartPr>
            <p14:xfrm>
              <a:off x="9506583" y="3447548"/>
              <a:ext cx="243720" cy="360360"/>
            </p14:xfrm>
          </p:contentPart>
        </mc:Choice>
        <mc:Fallback xmlns="">
          <p:pic>
            <p:nvPicPr>
              <p:cNvPr id="56" name="Ink 55"/>
              <p:cNvPicPr/>
              <p:nvPr/>
            </p:nvPicPr>
            <p:blipFill>
              <a:blip r:embed="rId14"/>
              <a:stretch>
                <a:fillRect/>
              </a:stretch>
            </p:blipFill>
            <p:spPr>
              <a:xfrm>
                <a:off x="9492903" y="3435308"/>
                <a:ext cx="271800"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7" name="Ink 56"/>
              <p14:cNvContentPartPr/>
              <p14:nvPr/>
            </p14:nvContentPartPr>
            <p14:xfrm>
              <a:off x="9320463" y="3265028"/>
              <a:ext cx="701640" cy="720000"/>
            </p14:xfrm>
          </p:contentPart>
        </mc:Choice>
        <mc:Fallback xmlns="">
          <p:pic>
            <p:nvPicPr>
              <p:cNvPr id="57" name="Ink 56"/>
              <p:cNvPicPr/>
              <p:nvPr/>
            </p:nvPicPr>
            <p:blipFill>
              <a:blip r:embed="rId16"/>
              <a:stretch>
                <a:fillRect/>
              </a:stretch>
            </p:blipFill>
            <p:spPr>
              <a:xfrm>
                <a:off x="9303543" y="3245588"/>
                <a:ext cx="737640" cy="757080"/>
              </a:xfrm>
              <a:prstGeom prst="rect">
                <a:avLst/>
              </a:prstGeom>
            </p:spPr>
          </p:pic>
        </mc:Fallback>
      </mc:AlternateContent>
    </p:spTree>
    <p:extLst>
      <p:ext uri="{BB962C8B-B14F-4D97-AF65-F5344CB8AC3E}">
        <p14:creationId xmlns:p14="http://schemas.microsoft.com/office/powerpoint/2010/main" val="2922460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837" y="919576"/>
            <a:ext cx="9601196" cy="1303867"/>
          </a:xfrm>
        </p:spPr>
        <p:txBody>
          <a:bodyPr>
            <a:normAutofit/>
          </a:bodyPr>
          <a:lstStyle/>
          <a:p>
            <a:pPr algn="l"/>
            <a:r>
              <a:rPr lang="es-MX" sz="4800" b="1" dirty="0" smtClean="0">
                <a:latin typeface="Times New Roman" panose="02020603050405020304" pitchFamily="18" charset="0"/>
                <a:cs typeface="Times New Roman" panose="02020603050405020304" pitchFamily="18" charset="0"/>
              </a:rPr>
              <a:t>Geografía – </a:t>
            </a:r>
            <a:r>
              <a:rPr lang="es-MX" sz="4800" dirty="0" smtClean="0">
                <a:latin typeface="Times New Roman" panose="02020603050405020304" pitchFamily="18" charset="0"/>
                <a:cs typeface="Times New Roman" panose="02020603050405020304" pitchFamily="18" charset="0"/>
              </a:rPr>
              <a:t>Topografía </a:t>
            </a:r>
            <a:endParaRPr lang="es-MX" sz="4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7382" y="2445615"/>
            <a:ext cx="10359884" cy="3929148"/>
          </a:xfrm>
        </p:spPr>
        <p:txBody>
          <a:bodyPr>
            <a:normAutofit/>
          </a:bodyPr>
          <a:lstStyle/>
          <a:p>
            <a:r>
              <a:rPr lang="es-MX" dirty="0" smtClean="0"/>
              <a:t>6 distintas regiones geográficas </a:t>
            </a:r>
          </a:p>
          <a:p>
            <a:pPr marL="457200" lvl="1" indent="0">
              <a:buNone/>
            </a:pPr>
            <a:r>
              <a:rPr lang="es-MX" dirty="0" smtClean="0"/>
              <a:t>4. Valle de la Grieta</a:t>
            </a:r>
          </a:p>
          <a:p>
            <a:pPr lvl="2">
              <a:buFont typeface="Arial" panose="020B0604020202020204" pitchFamily="34" charset="0"/>
              <a:buChar char="•"/>
            </a:pPr>
            <a:r>
              <a:rPr lang="es-MX" dirty="0"/>
              <a:t>Elevación baja … (Turquía del sur </a:t>
            </a:r>
            <a:r>
              <a:rPr lang="es-MX" dirty="0">
                <a:sym typeface="Wingdings" panose="05000000000000000000" pitchFamily="2" charset="2"/>
              </a:rPr>
              <a:t> África) </a:t>
            </a:r>
          </a:p>
          <a:p>
            <a:pPr lvl="2">
              <a:buFont typeface="Arial" panose="020B0604020202020204" pitchFamily="34" charset="0"/>
              <a:buChar char="•"/>
            </a:pPr>
            <a:r>
              <a:rPr lang="es-MX" dirty="0">
                <a:sym typeface="Wingdings" panose="05000000000000000000" pitchFamily="2" charset="2"/>
              </a:rPr>
              <a:t>Mar Muerto (1,400 pies [425 m] bajo tierra)</a:t>
            </a:r>
          </a:p>
          <a:p>
            <a:pPr lvl="2">
              <a:buFont typeface="Arial" panose="020B0604020202020204" pitchFamily="34" charset="0"/>
              <a:buChar char="•"/>
            </a:pPr>
            <a:r>
              <a:rPr lang="es-MX" dirty="0">
                <a:sym typeface="Wingdings" panose="05000000000000000000" pitchFamily="2" charset="2"/>
              </a:rPr>
              <a:t>“Mar Salado” (Números 34.3, 12</a:t>
            </a:r>
            <a:r>
              <a:rPr lang="es-MX" dirty="0" smtClean="0">
                <a:sym typeface="Wingdings" panose="05000000000000000000" pitchFamily="2" charset="2"/>
              </a:rPr>
              <a:t>)</a:t>
            </a:r>
            <a:endParaRPr lang="es-MX" dirty="0" smtClean="0"/>
          </a:p>
          <a:p>
            <a:pPr marL="914400" lvl="1" indent="-457200">
              <a:buAutoNum type="arabicPeriod" startAt="5"/>
            </a:pPr>
            <a:r>
              <a:rPr lang="es-MX" dirty="0" smtClean="0"/>
              <a:t>Meseta Transjordana</a:t>
            </a:r>
          </a:p>
          <a:p>
            <a:pPr lvl="2">
              <a:buFont typeface="Arial" panose="020B0604020202020204" pitchFamily="34" charset="0"/>
              <a:buChar char="•"/>
            </a:pPr>
            <a:r>
              <a:rPr lang="es-MX" dirty="0" smtClean="0"/>
              <a:t>Legenda </a:t>
            </a:r>
            <a:r>
              <a:rPr lang="es-MX" dirty="0" smtClean="0">
                <a:sym typeface="Wingdings" panose="05000000000000000000" pitchFamily="2" charset="2"/>
              </a:rPr>
              <a:t> Jesús y su familia buscan refugio </a:t>
            </a:r>
            <a:r>
              <a:rPr lang="es-MX" dirty="0" smtClean="0"/>
              <a:t>  </a:t>
            </a:r>
          </a:p>
          <a:p>
            <a:pPr marL="457200" lvl="1" indent="0">
              <a:buNone/>
            </a:pPr>
            <a:r>
              <a:rPr lang="es-MX" dirty="0" smtClean="0"/>
              <a:t>6. Neguev y Sinaí </a:t>
            </a:r>
          </a:p>
          <a:p>
            <a:pPr lvl="2">
              <a:buFont typeface="Arial" panose="020B0604020202020204" pitchFamily="34" charset="0"/>
              <a:buChar char="•"/>
            </a:pPr>
            <a:r>
              <a:rPr lang="es-MX" dirty="0" smtClean="0"/>
              <a:t>Semidesierto</a:t>
            </a:r>
          </a:p>
          <a:p>
            <a:pPr marL="914400" lvl="1" indent="-457200">
              <a:buFont typeface="+mj-lt"/>
              <a:buAutoNum type="arabicPeriod"/>
            </a:pPr>
            <a:endParaRPr lang="es-MX" dirty="0"/>
          </a:p>
        </p:txBody>
      </p:sp>
      <p:pic>
        <p:nvPicPr>
          <p:cNvPr id="4" name="Picture 3"/>
          <p:cNvPicPr>
            <a:picLocks noChangeAspect="1"/>
          </p:cNvPicPr>
          <p:nvPr/>
        </p:nvPicPr>
        <p:blipFill>
          <a:blip r:embed="rId2"/>
          <a:stretch>
            <a:fillRect/>
          </a:stretch>
        </p:blipFill>
        <p:spPr>
          <a:xfrm>
            <a:off x="7922879" y="846175"/>
            <a:ext cx="4093529" cy="5209946"/>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9806823" y="2268908"/>
              <a:ext cx="350280" cy="1703880"/>
            </p14:xfrm>
          </p:contentPart>
        </mc:Choice>
        <mc:Fallback xmlns="">
          <p:pic>
            <p:nvPicPr>
              <p:cNvPr id="10" name="Ink 9"/>
              <p:cNvPicPr/>
              <p:nvPr/>
            </p:nvPicPr>
            <p:blipFill>
              <a:blip r:embed="rId4"/>
              <a:stretch>
                <a:fillRect/>
              </a:stretch>
            </p:blipFill>
            <p:spPr>
              <a:xfrm>
                <a:off x="9796023" y="2250188"/>
                <a:ext cx="381240" cy="173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p14:cNvContentPartPr/>
              <p14:nvPr/>
            </p14:nvContentPartPr>
            <p14:xfrm>
              <a:off x="8896743" y="4319468"/>
              <a:ext cx="425160" cy="1075320"/>
            </p14:xfrm>
          </p:contentPart>
        </mc:Choice>
        <mc:Fallback xmlns="">
          <p:pic>
            <p:nvPicPr>
              <p:cNvPr id="26" name="Ink 25"/>
              <p:cNvPicPr/>
              <p:nvPr/>
            </p:nvPicPr>
            <p:blipFill>
              <a:blip r:embed="rId6"/>
              <a:stretch>
                <a:fillRect/>
              </a:stretch>
            </p:blipFill>
            <p:spPr>
              <a:xfrm>
                <a:off x="8875863" y="4304348"/>
                <a:ext cx="461160" cy="111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p14:cNvContentPartPr/>
              <p14:nvPr/>
            </p14:nvContentPartPr>
            <p14:xfrm>
              <a:off x="10073943" y="3099068"/>
              <a:ext cx="234720" cy="278640"/>
            </p14:xfrm>
          </p:contentPart>
        </mc:Choice>
        <mc:Fallback xmlns="">
          <p:pic>
            <p:nvPicPr>
              <p:cNvPr id="27" name="Ink 26"/>
              <p:cNvPicPr/>
              <p:nvPr/>
            </p:nvPicPr>
            <p:blipFill>
              <a:blip r:embed="rId8"/>
              <a:stretch>
                <a:fillRect/>
              </a:stretch>
            </p:blipFill>
            <p:spPr>
              <a:xfrm>
                <a:off x="10057023" y="3086468"/>
                <a:ext cx="26316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p14:cNvContentPartPr/>
              <p14:nvPr/>
            </p14:nvContentPartPr>
            <p14:xfrm>
              <a:off x="9998703" y="2903228"/>
              <a:ext cx="465120" cy="672480"/>
            </p14:xfrm>
          </p:contentPart>
        </mc:Choice>
        <mc:Fallback xmlns="">
          <p:pic>
            <p:nvPicPr>
              <p:cNvPr id="30" name="Ink 29"/>
              <p:cNvPicPr/>
              <p:nvPr/>
            </p:nvPicPr>
            <p:blipFill>
              <a:blip r:embed="rId10"/>
              <a:stretch>
                <a:fillRect/>
              </a:stretch>
            </p:blipFill>
            <p:spPr>
              <a:xfrm>
                <a:off x="9980343" y="2894228"/>
                <a:ext cx="504720" cy="700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1" name="Ink 30"/>
              <p14:cNvContentPartPr/>
              <p14:nvPr/>
            </p14:nvContentPartPr>
            <p14:xfrm>
              <a:off x="9258903" y="4974308"/>
              <a:ext cx="108360" cy="295200"/>
            </p14:xfrm>
          </p:contentPart>
        </mc:Choice>
        <mc:Fallback xmlns="">
          <p:pic>
            <p:nvPicPr>
              <p:cNvPr id="31" name="Ink 30"/>
              <p:cNvPicPr/>
              <p:nvPr/>
            </p:nvPicPr>
            <p:blipFill>
              <a:blip r:embed="rId12"/>
              <a:stretch>
                <a:fillRect/>
              </a:stretch>
            </p:blipFill>
            <p:spPr>
              <a:xfrm>
                <a:off x="9241263" y="4958828"/>
                <a:ext cx="140400" cy="330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5" name="Ink 34"/>
              <p14:cNvContentPartPr/>
              <p14:nvPr/>
            </p14:nvContentPartPr>
            <p14:xfrm>
              <a:off x="8298423" y="4496588"/>
              <a:ext cx="185040" cy="250920"/>
            </p14:xfrm>
          </p:contentPart>
        </mc:Choice>
        <mc:Fallback xmlns="">
          <p:pic>
            <p:nvPicPr>
              <p:cNvPr id="35" name="Ink 34"/>
              <p:cNvPicPr/>
              <p:nvPr/>
            </p:nvPicPr>
            <p:blipFill>
              <a:blip r:embed="rId14"/>
              <a:stretch>
                <a:fillRect/>
              </a:stretch>
            </p:blipFill>
            <p:spPr>
              <a:xfrm>
                <a:off x="8281143" y="4482908"/>
                <a:ext cx="22068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 name="Ink 40"/>
              <p14:cNvContentPartPr/>
              <p14:nvPr/>
            </p14:nvContentPartPr>
            <p14:xfrm>
              <a:off x="8177463" y="4237748"/>
              <a:ext cx="796680" cy="622440"/>
            </p14:xfrm>
          </p:contentPart>
        </mc:Choice>
        <mc:Fallback xmlns="">
          <p:pic>
            <p:nvPicPr>
              <p:cNvPr id="41" name="Ink 40"/>
              <p:cNvPicPr/>
              <p:nvPr/>
            </p:nvPicPr>
            <p:blipFill>
              <a:blip r:embed="rId16"/>
              <a:stretch>
                <a:fillRect/>
              </a:stretch>
            </p:blipFill>
            <p:spPr>
              <a:xfrm>
                <a:off x="8158383" y="4222628"/>
                <a:ext cx="826560" cy="657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3" name="Ink 42"/>
              <p14:cNvContentPartPr/>
              <p14:nvPr/>
            </p14:nvContentPartPr>
            <p14:xfrm>
              <a:off x="9160983" y="4817708"/>
              <a:ext cx="369360" cy="493920"/>
            </p14:xfrm>
          </p:contentPart>
        </mc:Choice>
        <mc:Fallback xmlns="">
          <p:pic>
            <p:nvPicPr>
              <p:cNvPr id="43" name="Ink 42"/>
              <p:cNvPicPr/>
              <p:nvPr/>
            </p:nvPicPr>
            <p:blipFill>
              <a:blip r:embed="rId18"/>
              <a:stretch>
                <a:fillRect/>
              </a:stretch>
            </p:blipFill>
            <p:spPr>
              <a:xfrm>
                <a:off x="9140463" y="4807628"/>
                <a:ext cx="411480" cy="525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6"/>
              <p14:cNvContentPartPr/>
              <p14:nvPr/>
            </p14:nvContentPartPr>
            <p14:xfrm>
              <a:off x="8160903" y="4982228"/>
              <a:ext cx="329040" cy="683280"/>
            </p14:xfrm>
          </p:contentPart>
        </mc:Choice>
        <mc:Fallback xmlns="">
          <p:pic>
            <p:nvPicPr>
              <p:cNvPr id="47" name="Ink 46"/>
              <p:cNvPicPr/>
              <p:nvPr/>
            </p:nvPicPr>
            <p:blipFill>
              <a:blip r:embed="rId20"/>
              <a:stretch>
                <a:fillRect/>
              </a:stretch>
            </p:blipFill>
            <p:spPr>
              <a:xfrm>
                <a:off x="8141463" y="4965668"/>
                <a:ext cx="365040" cy="719280"/>
              </a:xfrm>
              <a:prstGeom prst="rect">
                <a:avLst/>
              </a:prstGeom>
            </p:spPr>
          </p:pic>
        </mc:Fallback>
      </mc:AlternateContent>
    </p:spTree>
    <p:extLst>
      <p:ext uri="{BB962C8B-B14F-4D97-AF65-F5344CB8AC3E}">
        <p14:creationId xmlns:p14="http://schemas.microsoft.com/office/powerpoint/2010/main" val="3299928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15" y="982132"/>
            <a:ext cx="9601196" cy="1303867"/>
          </a:xfrm>
        </p:spPr>
        <p:txBody>
          <a:bodyPr>
            <a:normAutofit/>
          </a:bodyPr>
          <a:lstStyle/>
          <a:p>
            <a:r>
              <a:rPr lang="es-MX" sz="5400" b="1" dirty="0" smtClean="0">
                <a:latin typeface="Times New Roman" panose="02020603050405020304" pitchFamily="18" charset="0"/>
                <a:cs typeface="Times New Roman" panose="02020603050405020304" pitchFamily="18" charset="0"/>
              </a:rPr>
              <a:t>Megiddo </a:t>
            </a:r>
            <a:endParaRPr lang="es-MX" sz="54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7918523" y="1500809"/>
            <a:ext cx="3501204" cy="4126051"/>
          </a:xfrm>
          <a:prstGeom prst="rect">
            <a:avLst/>
          </a:prstGeom>
        </p:spPr>
      </p:pic>
      <p:sp>
        <p:nvSpPr>
          <p:cNvPr id="5" name="TextBox 4"/>
          <p:cNvSpPr txBox="1"/>
          <p:nvPr/>
        </p:nvSpPr>
        <p:spPr>
          <a:xfrm>
            <a:off x="815009" y="2594112"/>
            <a:ext cx="6370983" cy="2246769"/>
          </a:xfrm>
          <a:prstGeom prst="rect">
            <a:avLst/>
          </a:prstGeom>
          <a:noFill/>
        </p:spPr>
        <p:txBody>
          <a:bodyPr wrap="square" rtlCol="0">
            <a:spAutoFit/>
          </a:bodyPr>
          <a:lstStyle/>
          <a:p>
            <a:pPr marL="285750" indent="-285750">
              <a:buFont typeface="Arial" panose="020B0604020202020204" pitchFamily="34" charset="0"/>
              <a:buChar char="•"/>
            </a:pPr>
            <a:r>
              <a:rPr lang="es-MX" sz="2000" dirty="0" smtClean="0">
                <a:latin typeface="Times New Roman" panose="02020603050405020304" pitchFamily="18" charset="0"/>
                <a:cs typeface="Times New Roman" panose="02020603050405020304" pitchFamily="18" charset="0"/>
              </a:rPr>
              <a:t>Campos de Megiddo se juntan con la Valle de Jezreel </a:t>
            </a:r>
          </a:p>
          <a:p>
            <a:pPr marL="285750" indent="-285750">
              <a:buFont typeface="Arial" panose="020B0604020202020204" pitchFamily="34" charset="0"/>
              <a:buChar char="•"/>
            </a:pPr>
            <a:endParaRPr lang="es-MX"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MX" sz="2000" dirty="0" smtClean="0">
                <a:latin typeface="Times New Roman" panose="02020603050405020304" pitchFamily="18" charset="0"/>
                <a:cs typeface="Times New Roman" panose="02020603050405020304" pitchFamily="18" charset="0"/>
              </a:rPr>
              <a:t>Armagedón</a:t>
            </a:r>
          </a:p>
          <a:p>
            <a:pPr marL="742950" lvl="1" indent="-285750">
              <a:buFont typeface="Arial" panose="020B0604020202020204" pitchFamily="34" charset="0"/>
              <a:buChar char="•"/>
            </a:pPr>
            <a:r>
              <a:rPr lang="es-MX" sz="2000" dirty="0" smtClean="0">
                <a:latin typeface="Times New Roman" panose="02020603050405020304" pitchFamily="18" charset="0"/>
                <a:cs typeface="Times New Roman" panose="02020603050405020304" pitchFamily="18" charset="0"/>
              </a:rPr>
              <a:t>Apocalipsis 16:16 </a:t>
            </a:r>
          </a:p>
          <a:p>
            <a:pPr marL="285750" indent="-285750">
              <a:buFont typeface="Arial" panose="020B0604020202020204" pitchFamily="34" charset="0"/>
              <a:buChar char="•"/>
            </a:pPr>
            <a:endParaRPr lang="es-MX"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MX" sz="2000" dirty="0" smtClean="0">
                <a:latin typeface="Times New Roman" panose="02020603050405020304" pitchFamily="18" charset="0"/>
                <a:cs typeface="Times New Roman" panose="02020603050405020304" pitchFamily="18" charset="0"/>
              </a:rPr>
              <a:t>Nazaret</a:t>
            </a:r>
          </a:p>
          <a:p>
            <a:pPr marL="742950" lvl="1" indent="-285750">
              <a:buFont typeface="Arial" panose="020B0604020202020204" pitchFamily="34" charset="0"/>
              <a:buChar char="•"/>
            </a:pPr>
            <a:r>
              <a:rPr lang="es-MX" sz="2000" dirty="0" smtClean="0">
                <a:latin typeface="Times New Roman" panose="02020603050405020304" pitchFamily="18" charset="0"/>
                <a:cs typeface="Times New Roman" panose="02020603050405020304" pitchFamily="18" charset="0"/>
              </a:rPr>
              <a:t>Seforis </a:t>
            </a:r>
            <a:endParaRPr lang="es-MX"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6723783" y="3105908"/>
              <a:ext cx="3190320" cy="550440"/>
            </p14:xfrm>
          </p:contentPart>
        </mc:Choice>
        <mc:Fallback xmlns="">
          <p:pic>
            <p:nvPicPr>
              <p:cNvPr id="12" name="Ink 11"/>
              <p:cNvPicPr/>
              <p:nvPr/>
            </p:nvPicPr>
            <p:blipFill>
              <a:blip r:embed="rId4"/>
              <a:stretch>
                <a:fillRect/>
              </a:stretch>
            </p:blipFill>
            <p:spPr>
              <a:xfrm>
                <a:off x="6711903" y="3094028"/>
                <a:ext cx="3222000" cy="575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p14:cNvContentPartPr/>
              <p14:nvPr/>
            </p14:nvContentPartPr>
            <p14:xfrm>
              <a:off x="10051263" y="3171428"/>
              <a:ext cx="598680" cy="486360"/>
            </p14:xfrm>
          </p:contentPart>
        </mc:Choice>
        <mc:Fallback xmlns="">
          <p:pic>
            <p:nvPicPr>
              <p:cNvPr id="13" name="Ink 12"/>
              <p:cNvPicPr/>
              <p:nvPr/>
            </p:nvPicPr>
            <p:blipFill>
              <a:blip r:embed="rId6"/>
              <a:stretch>
                <a:fillRect/>
              </a:stretch>
            </p:blipFill>
            <p:spPr>
              <a:xfrm>
                <a:off x="10033263" y="3155228"/>
                <a:ext cx="6350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p14:cNvContentPartPr/>
              <p14:nvPr/>
            </p14:nvContentPartPr>
            <p14:xfrm>
              <a:off x="9215343" y="2933468"/>
              <a:ext cx="1689120" cy="1046520"/>
            </p14:xfrm>
          </p:contentPart>
        </mc:Choice>
        <mc:Fallback xmlns="">
          <p:pic>
            <p:nvPicPr>
              <p:cNvPr id="14" name="Ink 13"/>
              <p:cNvPicPr/>
              <p:nvPr/>
            </p:nvPicPr>
            <p:blipFill>
              <a:blip r:embed="rId8"/>
              <a:stretch>
                <a:fillRect/>
              </a:stretch>
            </p:blipFill>
            <p:spPr>
              <a:xfrm>
                <a:off x="9177903" y="2821508"/>
                <a:ext cx="1792440" cy="1289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p14:cNvContentPartPr/>
              <p14:nvPr/>
            </p14:nvContentPartPr>
            <p14:xfrm>
              <a:off x="8869383" y="2845268"/>
              <a:ext cx="2107800" cy="1038960"/>
            </p14:xfrm>
          </p:contentPart>
        </mc:Choice>
        <mc:Fallback xmlns="">
          <p:pic>
            <p:nvPicPr>
              <p:cNvPr id="15" name="Ink 14"/>
              <p:cNvPicPr/>
              <p:nvPr/>
            </p:nvPicPr>
            <p:blipFill>
              <a:blip r:embed="rId10"/>
              <a:stretch>
                <a:fillRect/>
              </a:stretch>
            </p:blipFill>
            <p:spPr>
              <a:xfrm>
                <a:off x="8824383" y="2725028"/>
                <a:ext cx="2193840" cy="1296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1" name="Ink 30"/>
              <p14:cNvContentPartPr/>
              <p14:nvPr/>
            </p14:nvContentPartPr>
            <p14:xfrm>
              <a:off x="10075383" y="3177548"/>
              <a:ext cx="531360" cy="507240"/>
            </p14:xfrm>
          </p:contentPart>
        </mc:Choice>
        <mc:Fallback xmlns="">
          <p:pic>
            <p:nvPicPr>
              <p:cNvPr id="31" name="Ink 30"/>
              <p:cNvPicPr/>
              <p:nvPr/>
            </p:nvPicPr>
            <p:blipFill>
              <a:blip r:embed="rId12"/>
              <a:stretch>
                <a:fillRect/>
              </a:stretch>
            </p:blipFill>
            <p:spPr>
              <a:xfrm>
                <a:off x="10058463" y="3163508"/>
                <a:ext cx="565920" cy="538920"/>
              </a:xfrm>
              <a:prstGeom prst="rect">
                <a:avLst/>
              </a:prstGeom>
            </p:spPr>
          </p:pic>
        </mc:Fallback>
      </mc:AlternateContent>
    </p:spTree>
    <p:extLst>
      <p:ext uri="{BB962C8B-B14F-4D97-AF65-F5344CB8AC3E}">
        <p14:creationId xmlns:p14="http://schemas.microsoft.com/office/powerpoint/2010/main" val="3846207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5400" b="1" dirty="0" smtClean="0">
                <a:latin typeface="Times New Roman" panose="02020603050405020304" pitchFamily="18" charset="0"/>
                <a:cs typeface="Times New Roman" panose="02020603050405020304" pitchFamily="18" charset="0"/>
              </a:rPr>
              <a:t>Clima </a:t>
            </a:r>
            <a:endParaRPr lang="es-MX" sz="5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95738" y="2445027"/>
            <a:ext cx="10734261" cy="3846444"/>
          </a:xfrm>
        </p:spPr>
        <p:txBody>
          <a:bodyPr>
            <a:normAutofit fontScale="85000" lnSpcReduction="20000"/>
          </a:bodyPr>
          <a:lstStyle/>
          <a:p>
            <a:r>
              <a:rPr lang="es-MX" b="1" dirty="0" smtClean="0"/>
              <a:t>Jerusalén</a:t>
            </a:r>
            <a:r>
              <a:rPr lang="es-MX" dirty="0" smtClean="0"/>
              <a:t> 40F (invierno) 86-105F (verano)</a:t>
            </a:r>
          </a:p>
          <a:p>
            <a:r>
              <a:rPr lang="es-MX" dirty="0" smtClean="0"/>
              <a:t>Lluvia disminuye al continuar asía el este</a:t>
            </a:r>
          </a:p>
          <a:p>
            <a:r>
              <a:rPr lang="es-MX" dirty="0" smtClean="0"/>
              <a:t>En tiempos bíblicos </a:t>
            </a:r>
            <a:r>
              <a:rPr lang="es-MX" dirty="0" smtClean="0">
                <a:sym typeface="Wingdings" panose="05000000000000000000" pitchFamily="2" charset="2"/>
              </a:rPr>
              <a:t> no tan seco como hoy   </a:t>
            </a:r>
            <a:endParaRPr lang="es-MX" dirty="0" smtClean="0"/>
          </a:p>
          <a:p>
            <a:pPr marL="0" indent="0">
              <a:buNone/>
            </a:pPr>
            <a:r>
              <a:rPr lang="es-ES" b="1" baseline="30000" dirty="0" smtClean="0"/>
              <a:t>“10</a:t>
            </a:r>
            <a:r>
              <a:rPr lang="es-ES" b="1" baseline="30000" dirty="0"/>
              <a:t> </a:t>
            </a:r>
            <a:r>
              <a:rPr lang="es-ES" dirty="0"/>
              <a:t>Porque la tierra a la cual entras para poseerla, no es como la tierra de Egipto de donde vinisteis, donde sembrabas tu semilla, y la regabas con el pie</a:t>
            </a:r>
            <a:r>
              <a:rPr lang="es-ES" baseline="30000" dirty="0"/>
              <a:t>[</a:t>
            </a:r>
            <a:r>
              <a:rPr lang="es-ES" baseline="30000" dirty="0">
                <a:hlinkClick r:id="rId2" tooltip="See footnote a"/>
              </a:rPr>
              <a:t>a</a:t>
            </a:r>
            <a:r>
              <a:rPr lang="es-ES" baseline="30000" dirty="0"/>
              <a:t>]</a:t>
            </a:r>
            <a:r>
              <a:rPr lang="es-ES" dirty="0"/>
              <a:t> como una huerta de hortalizas, </a:t>
            </a:r>
            <a:r>
              <a:rPr lang="es-ES" b="1" baseline="30000" dirty="0"/>
              <a:t>11 </a:t>
            </a:r>
            <a:r>
              <a:rPr lang="es-ES" dirty="0"/>
              <a:t>sino que la tierra a la cual entráis para poseerla, tierra de montes y valles, bebe el agua de las lluvias del cielo. </a:t>
            </a:r>
            <a:r>
              <a:rPr lang="es-ES" b="1" baseline="30000" dirty="0"/>
              <a:t>12 </a:t>
            </a:r>
            <a:r>
              <a:rPr lang="es-ES" dirty="0"/>
              <a:t>Es una tierra que el </a:t>
            </a:r>
            <a:r>
              <a:rPr lang="es-ES" cap="small" dirty="0"/>
              <a:t>Señor</a:t>
            </a:r>
            <a:r>
              <a:rPr lang="es-ES" dirty="0"/>
              <a:t> tu Dios cuida; los ojos del </a:t>
            </a:r>
            <a:r>
              <a:rPr lang="es-ES" cap="small" dirty="0"/>
              <a:t>Señor</a:t>
            </a:r>
            <a:r>
              <a:rPr lang="es-ES" dirty="0"/>
              <a:t> tu Dios están siempre sobre ella, desde el principio</a:t>
            </a:r>
            <a:r>
              <a:rPr lang="es-ES" baseline="30000" dirty="0"/>
              <a:t>[</a:t>
            </a:r>
            <a:r>
              <a:rPr lang="es-ES" baseline="30000" dirty="0">
                <a:hlinkClick r:id="rId3" tooltip="See footnote b"/>
              </a:rPr>
              <a:t>b</a:t>
            </a:r>
            <a:r>
              <a:rPr lang="es-ES" baseline="30000" dirty="0"/>
              <a:t>]</a:t>
            </a:r>
            <a:r>
              <a:rPr lang="es-ES" dirty="0"/>
              <a:t> hasta el fin del </a:t>
            </a:r>
            <a:r>
              <a:rPr lang="es-ES" dirty="0" smtClean="0"/>
              <a:t>año.</a:t>
            </a:r>
            <a:r>
              <a:rPr lang="es-MX" dirty="0" smtClean="0"/>
              <a:t>”</a:t>
            </a:r>
          </a:p>
          <a:p>
            <a:pPr marL="0" indent="0" algn="ctr">
              <a:buNone/>
            </a:pPr>
            <a:r>
              <a:rPr lang="es-MX" b="1" dirty="0" smtClean="0"/>
              <a:t>Deuteronomio 11.10-12</a:t>
            </a:r>
          </a:p>
          <a:p>
            <a:pPr marL="0" indent="0" algn="ctr">
              <a:buNone/>
            </a:pPr>
            <a:endParaRPr lang="es-MX" dirty="0"/>
          </a:p>
          <a:p>
            <a:pPr>
              <a:buFont typeface="Arial" panose="020B0604020202020204" pitchFamily="34" charset="0"/>
              <a:buChar char="•"/>
            </a:pPr>
            <a:r>
              <a:rPr lang="es-MX" b="1" dirty="0" smtClean="0"/>
              <a:t>Génesis 13.10/ Números 11.5</a:t>
            </a:r>
            <a:endParaRPr lang="es-MX" b="1" dirty="0"/>
          </a:p>
        </p:txBody>
      </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445313" y="3730508"/>
              <a:ext cx="3087360" cy="75600"/>
            </p14:xfrm>
          </p:contentPart>
        </mc:Choice>
        <mc:Fallback xmlns="">
          <p:pic>
            <p:nvPicPr>
              <p:cNvPr id="9" name="Ink 8"/>
              <p:cNvPicPr/>
              <p:nvPr/>
            </p:nvPicPr>
            <p:blipFill>
              <a:blip r:embed="rId5"/>
              <a:stretch>
                <a:fillRect/>
              </a:stretch>
            </p:blipFill>
            <p:spPr>
              <a:xfrm>
                <a:off x="5417953" y="3582908"/>
                <a:ext cx="31870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5295553" y="4192748"/>
              <a:ext cx="3569040" cy="94320"/>
            </p14:xfrm>
          </p:contentPart>
        </mc:Choice>
        <mc:Fallback xmlns="">
          <p:pic>
            <p:nvPicPr>
              <p:cNvPr id="10" name="Ink 9"/>
              <p:cNvPicPr/>
              <p:nvPr/>
            </p:nvPicPr>
            <p:blipFill>
              <a:blip r:embed="rId7"/>
              <a:stretch>
                <a:fillRect/>
              </a:stretch>
            </p:blipFill>
            <p:spPr>
              <a:xfrm>
                <a:off x="5277553" y="4021388"/>
                <a:ext cx="366984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2777713" y="4141988"/>
              <a:ext cx="3031920" cy="148320"/>
            </p14:xfrm>
          </p:contentPart>
        </mc:Choice>
        <mc:Fallback xmlns="">
          <p:pic>
            <p:nvPicPr>
              <p:cNvPr id="11" name="Ink 10"/>
              <p:cNvPicPr/>
              <p:nvPr/>
            </p:nvPicPr>
            <p:blipFill>
              <a:blip r:embed="rId9"/>
              <a:stretch>
                <a:fillRect/>
              </a:stretch>
            </p:blipFill>
            <p:spPr>
              <a:xfrm>
                <a:off x="2726593" y="4028228"/>
                <a:ext cx="3143880" cy="381600"/>
              </a:xfrm>
              <a:prstGeom prst="rect">
                <a:avLst/>
              </a:prstGeom>
            </p:spPr>
          </p:pic>
        </mc:Fallback>
      </mc:AlternateContent>
    </p:spTree>
    <p:extLst>
      <p:ext uri="{BB962C8B-B14F-4D97-AF65-F5344CB8AC3E}">
        <p14:creationId xmlns:p14="http://schemas.microsoft.com/office/powerpoint/2010/main" val="1891672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972" y="817812"/>
            <a:ext cx="8776252" cy="1303867"/>
          </a:xfrm>
        </p:spPr>
        <p:txBody>
          <a:bodyPr>
            <a:normAutofit fontScale="90000"/>
          </a:bodyPr>
          <a:lstStyle/>
          <a:p>
            <a:pPr lvl="0" algn="l"/>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s-ES" b="1" dirty="0">
                <a:latin typeface="Times New Roman" panose="02020603050405020304" pitchFamily="18" charset="0"/>
                <a:cs typeface="Times New Roman" panose="02020603050405020304" pitchFamily="18" charset="0"/>
              </a:rPr>
              <a:t>Mesopotamia, El Sitio de </a:t>
            </a:r>
            <a:r>
              <a:rPr lang="es-ES" b="1" dirty="0" smtClean="0">
                <a:latin typeface="Times New Roman" panose="02020603050405020304" pitchFamily="18" charset="0"/>
                <a:cs typeface="Times New Roman" panose="02020603050405020304" pitchFamily="18" charset="0"/>
              </a:rPr>
              <a:t>una de las Primeras Civilizaciones Urbanas</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s-MX" dirty="0"/>
          </a:p>
        </p:txBody>
      </p:sp>
      <p:sp>
        <p:nvSpPr>
          <p:cNvPr id="3" name="Content Placeholder 2"/>
          <p:cNvSpPr>
            <a:spLocks noGrp="1"/>
          </p:cNvSpPr>
          <p:nvPr>
            <p:ph idx="1"/>
          </p:nvPr>
        </p:nvSpPr>
        <p:spPr>
          <a:xfrm>
            <a:off x="1295401" y="2556932"/>
            <a:ext cx="4654825" cy="3615268"/>
          </a:xfrm>
        </p:spPr>
        <p:txBody>
          <a:bodyPr>
            <a:normAutofit fontScale="92500" lnSpcReduction="10000"/>
          </a:bodyPr>
          <a:lstStyle/>
          <a:p>
            <a:r>
              <a:rPr lang="es-MX" dirty="0" smtClean="0"/>
              <a:t>Sumerios (c. 3,500 AEC) </a:t>
            </a:r>
          </a:p>
          <a:p>
            <a:r>
              <a:rPr lang="es-MX" dirty="0" smtClean="0"/>
              <a:t>Gilgamesh …</a:t>
            </a:r>
          </a:p>
          <a:p>
            <a:r>
              <a:rPr lang="es-MX" dirty="0" smtClean="0"/>
              <a:t>Cuneiforme (c. 3,200 AEC)</a:t>
            </a:r>
          </a:p>
          <a:p>
            <a:r>
              <a:rPr lang="es-MX" dirty="0" smtClean="0"/>
              <a:t>Sistema numérico, la hora, minuto, el circulo, astrología  </a:t>
            </a:r>
          </a:p>
          <a:p>
            <a:r>
              <a:rPr lang="es-MX" dirty="0" smtClean="0"/>
              <a:t>Zigurat </a:t>
            </a:r>
          </a:p>
          <a:p>
            <a:r>
              <a:rPr lang="es-MX" dirty="0" err="1" smtClean="0"/>
              <a:t>Nammu</a:t>
            </a:r>
            <a:r>
              <a:rPr lang="es-MX" dirty="0" smtClean="0"/>
              <a:t> </a:t>
            </a:r>
            <a:r>
              <a:rPr lang="es-MX" dirty="0" smtClean="0">
                <a:sym typeface="Wingdings" panose="05000000000000000000" pitchFamily="2" charset="2"/>
              </a:rPr>
              <a:t> </a:t>
            </a:r>
            <a:r>
              <a:rPr lang="es-MX" dirty="0" smtClean="0"/>
              <a:t>Inanna/</a:t>
            </a:r>
            <a:r>
              <a:rPr lang="es-MX" dirty="0" err="1" smtClean="0"/>
              <a:t>Ishtar</a:t>
            </a:r>
            <a:endParaRPr lang="es-MX" dirty="0" smtClean="0"/>
          </a:p>
          <a:p>
            <a:r>
              <a:rPr lang="es-MX" dirty="0" smtClean="0"/>
              <a:t>Marduk </a:t>
            </a:r>
          </a:p>
        </p:txBody>
      </p:sp>
      <p:pic>
        <p:nvPicPr>
          <p:cNvPr id="4" name="Picture 3"/>
          <p:cNvPicPr>
            <a:picLocks noChangeAspect="1"/>
          </p:cNvPicPr>
          <p:nvPr/>
        </p:nvPicPr>
        <p:blipFill>
          <a:blip r:embed="rId2"/>
          <a:stretch>
            <a:fillRect/>
          </a:stretch>
        </p:blipFill>
        <p:spPr>
          <a:xfrm>
            <a:off x="9420224" y="268034"/>
            <a:ext cx="2672155" cy="3522386"/>
          </a:xfrm>
          <a:prstGeom prst="rect">
            <a:avLst/>
          </a:prstGeom>
        </p:spPr>
      </p:pic>
      <p:pic>
        <p:nvPicPr>
          <p:cNvPr id="5" name="Picture 4"/>
          <p:cNvPicPr>
            <a:picLocks noChangeAspect="1"/>
          </p:cNvPicPr>
          <p:nvPr/>
        </p:nvPicPr>
        <p:blipFill>
          <a:blip r:embed="rId3"/>
          <a:stretch>
            <a:fillRect/>
          </a:stretch>
        </p:blipFill>
        <p:spPr>
          <a:xfrm>
            <a:off x="6934200" y="2315815"/>
            <a:ext cx="2173356" cy="1630017"/>
          </a:xfrm>
          <a:prstGeom prst="rect">
            <a:avLst/>
          </a:prstGeom>
        </p:spPr>
      </p:pic>
      <p:pic>
        <p:nvPicPr>
          <p:cNvPr id="6" name="Picture 5"/>
          <p:cNvPicPr>
            <a:picLocks noChangeAspect="1"/>
          </p:cNvPicPr>
          <p:nvPr/>
        </p:nvPicPr>
        <p:blipFill>
          <a:blip r:embed="rId4"/>
          <a:stretch>
            <a:fillRect/>
          </a:stretch>
        </p:blipFill>
        <p:spPr>
          <a:xfrm>
            <a:off x="5312816" y="4415548"/>
            <a:ext cx="3932045" cy="1562516"/>
          </a:xfrm>
          <a:prstGeom prst="rect">
            <a:avLst/>
          </a:prstGeom>
        </p:spPr>
      </p:pic>
      <p:pic>
        <p:nvPicPr>
          <p:cNvPr id="8" name="Picture 7"/>
          <p:cNvPicPr>
            <a:picLocks noChangeAspect="1"/>
          </p:cNvPicPr>
          <p:nvPr/>
        </p:nvPicPr>
        <p:blipFill>
          <a:blip r:embed="rId5"/>
          <a:stretch>
            <a:fillRect/>
          </a:stretch>
        </p:blipFill>
        <p:spPr>
          <a:xfrm>
            <a:off x="9420224" y="3119437"/>
            <a:ext cx="2495550" cy="3362325"/>
          </a:xfrm>
          <a:prstGeom prst="rect">
            <a:avLst/>
          </a:prstGeom>
        </p:spPr>
      </p:pic>
    </p:spTree>
    <p:extLst>
      <p:ext uri="{BB962C8B-B14F-4D97-AF65-F5344CB8AC3E}">
        <p14:creationId xmlns:p14="http://schemas.microsoft.com/office/powerpoint/2010/main" val="834960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a:t>
            </a:r>
            <a:endParaRPr lang="es-MX" dirty="0"/>
          </a:p>
        </p:txBody>
      </p:sp>
      <p:sp>
        <p:nvSpPr>
          <p:cNvPr id="3" name="Content Placeholder 2"/>
          <p:cNvSpPr>
            <a:spLocks noGrp="1"/>
          </p:cNvSpPr>
          <p:nvPr>
            <p:ph idx="1"/>
          </p:nvPr>
        </p:nvSpPr>
        <p:spPr/>
        <p:txBody>
          <a:bodyPr>
            <a:normAutofit lnSpcReduction="10000"/>
          </a:bodyPr>
          <a:lstStyle/>
          <a:p>
            <a:r>
              <a:rPr lang="es-MX" dirty="0" smtClean="0"/>
              <a:t>5,000 AEC </a:t>
            </a:r>
            <a:r>
              <a:rPr lang="es-MX" dirty="0" smtClean="0">
                <a:solidFill>
                  <a:schemeClr val="tx1"/>
                </a:solidFill>
              </a:rPr>
              <a:t>Sumerios</a:t>
            </a:r>
            <a:r>
              <a:rPr lang="es-MX" dirty="0" smtClean="0"/>
              <a:t> </a:t>
            </a:r>
          </a:p>
          <a:p>
            <a:r>
              <a:rPr lang="es-MX" dirty="0" smtClean="0">
                <a:sym typeface="Wingdings" panose="05000000000000000000" pitchFamily="2" charset="2"/>
              </a:rPr>
              <a:t> 2330 AEC Acadios (Rey Sargón I crea el primer Imperio) </a:t>
            </a:r>
          </a:p>
          <a:p>
            <a:r>
              <a:rPr lang="es-MX" dirty="0" smtClean="0">
                <a:sym typeface="Wingdings" panose="05000000000000000000" pitchFamily="2" charset="2"/>
              </a:rPr>
              <a:t> 2100 AEC Sumerios  2000 Elamitas  1900 AEC Asirios </a:t>
            </a:r>
          </a:p>
          <a:p>
            <a:r>
              <a:rPr lang="es-MX" dirty="0" smtClean="0">
                <a:sym typeface="Wingdings" panose="05000000000000000000" pitchFamily="2" charset="2"/>
              </a:rPr>
              <a:t> 1792 AEC </a:t>
            </a:r>
            <a:r>
              <a:rPr lang="es-MX" dirty="0">
                <a:sym typeface="Wingdings" panose="05000000000000000000" pitchFamily="2" charset="2"/>
              </a:rPr>
              <a:t>Babilonios </a:t>
            </a:r>
            <a:r>
              <a:rPr lang="es-MX" dirty="0" smtClean="0">
                <a:sym typeface="Wingdings" panose="05000000000000000000" pitchFamily="2" charset="2"/>
              </a:rPr>
              <a:t>(Hammurabi)  1595 AEC Casitas </a:t>
            </a:r>
          </a:p>
          <a:p>
            <a:r>
              <a:rPr lang="es-MX" dirty="0" smtClean="0">
                <a:sym typeface="Wingdings" panose="05000000000000000000" pitchFamily="2" charset="2"/>
              </a:rPr>
              <a:t> 1360 Asirios  616 AEC Neo-Babilonios </a:t>
            </a:r>
          </a:p>
          <a:p>
            <a:r>
              <a:rPr lang="es-MX" dirty="0" smtClean="0">
                <a:sym typeface="Wingdings" panose="05000000000000000000" pitchFamily="2" charset="2"/>
              </a:rPr>
              <a:t> 550 El Imperio de Persia (Cirio Magno) </a:t>
            </a:r>
          </a:p>
          <a:p>
            <a:r>
              <a:rPr lang="es-MX" dirty="0" smtClean="0">
                <a:sym typeface="Wingdings" panose="05000000000000000000" pitchFamily="2" charset="2"/>
              </a:rPr>
              <a:t> 333 AEC Grecia (Alejandro Magno) </a:t>
            </a:r>
            <a:endParaRPr lang="es-MX"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055273" y="2772908"/>
              <a:ext cx="1160640" cy="43920"/>
            </p14:xfrm>
          </p:contentPart>
        </mc:Choice>
        <mc:Fallback xmlns="">
          <p:pic>
            <p:nvPicPr>
              <p:cNvPr id="4" name="Ink 3"/>
              <p:cNvPicPr/>
              <p:nvPr/>
            </p:nvPicPr>
            <p:blipFill>
              <a:blip r:embed="rId3"/>
              <a:stretch>
                <a:fillRect/>
              </a:stretch>
            </p:blipFill>
            <p:spPr>
              <a:xfrm>
                <a:off x="3016753" y="2651228"/>
                <a:ext cx="126684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441913" y="3237668"/>
              <a:ext cx="894960" cy="36720"/>
            </p14:xfrm>
          </p:contentPart>
        </mc:Choice>
        <mc:Fallback xmlns="">
          <p:pic>
            <p:nvPicPr>
              <p:cNvPr id="5" name="Ink 4"/>
              <p:cNvPicPr/>
              <p:nvPr/>
            </p:nvPicPr>
            <p:blipFill>
              <a:blip r:embed="rId5"/>
              <a:stretch>
                <a:fillRect/>
              </a:stretch>
            </p:blipFill>
            <p:spPr>
              <a:xfrm>
                <a:off x="3401593" y="3113828"/>
                <a:ext cx="9914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3400873" y="3667148"/>
              <a:ext cx="993960" cy="61200"/>
            </p14:xfrm>
          </p:contentPart>
        </mc:Choice>
        <mc:Fallback xmlns="">
          <p:pic>
            <p:nvPicPr>
              <p:cNvPr id="6" name="Ink 5"/>
              <p:cNvPicPr/>
              <p:nvPr/>
            </p:nvPicPr>
            <p:blipFill>
              <a:blip r:embed="rId7"/>
              <a:stretch>
                <a:fillRect/>
              </a:stretch>
            </p:blipFill>
            <p:spPr>
              <a:xfrm>
                <a:off x="3354793" y="3537548"/>
                <a:ext cx="110772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5584273" y="3716108"/>
              <a:ext cx="1006560" cy="114840"/>
            </p14:xfrm>
          </p:contentPart>
        </mc:Choice>
        <mc:Fallback xmlns="">
          <p:pic>
            <p:nvPicPr>
              <p:cNvPr id="7" name="Ink 6"/>
              <p:cNvPicPr/>
              <p:nvPr/>
            </p:nvPicPr>
            <p:blipFill>
              <a:blip r:embed="rId9"/>
              <a:stretch>
                <a:fillRect/>
              </a:stretch>
            </p:blipFill>
            <p:spPr>
              <a:xfrm>
                <a:off x="5533153" y="3610268"/>
                <a:ext cx="112248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8435833" y="3702428"/>
              <a:ext cx="857160" cy="47160"/>
            </p14:xfrm>
          </p:contentPart>
        </mc:Choice>
        <mc:Fallback xmlns="">
          <p:pic>
            <p:nvPicPr>
              <p:cNvPr id="8" name="Ink 7"/>
              <p:cNvPicPr/>
              <p:nvPr/>
            </p:nvPicPr>
            <p:blipFill>
              <a:blip r:embed="rId11"/>
              <a:stretch>
                <a:fillRect/>
              </a:stretch>
            </p:blipFill>
            <p:spPr>
              <a:xfrm>
                <a:off x="8392291" y="3573908"/>
                <a:ext cx="958637"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3415633" y="4146668"/>
              <a:ext cx="1290960" cy="58320"/>
            </p14:xfrm>
          </p:contentPart>
        </mc:Choice>
        <mc:Fallback xmlns="">
          <p:pic>
            <p:nvPicPr>
              <p:cNvPr id="9" name="Ink 8"/>
              <p:cNvPicPr/>
              <p:nvPr/>
            </p:nvPicPr>
            <p:blipFill>
              <a:blip r:embed="rId13"/>
              <a:stretch>
                <a:fillRect/>
              </a:stretch>
            </p:blipFill>
            <p:spPr>
              <a:xfrm>
                <a:off x="3362353" y="4027148"/>
                <a:ext cx="141696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8097073" y="4179788"/>
              <a:ext cx="981720" cy="60480"/>
            </p14:xfrm>
          </p:contentPart>
        </mc:Choice>
        <mc:Fallback xmlns="">
          <p:pic>
            <p:nvPicPr>
              <p:cNvPr id="10" name="Ink 9"/>
              <p:cNvPicPr/>
              <p:nvPr/>
            </p:nvPicPr>
            <p:blipFill>
              <a:blip r:embed="rId15"/>
              <a:stretch>
                <a:fillRect/>
              </a:stretch>
            </p:blipFill>
            <p:spPr>
              <a:xfrm>
                <a:off x="8058193" y="4077548"/>
                <a:ext cx="106848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p14:cNvContentPartPr/>
              <p14:nvPr/>
            </p14:nvContentPartPr>
            <p14:xfrm>
              <a:off x="2719753" y="4565708"/>
              <a:ext cx="834120" cy="83160"/>
            </p14:xfrm>
          </p:contentPart>
        </mc:Choice>
        <mc:Fallback xmlns="">
          <p:pic>
            <p:nvPicPr>
              <p:cNvPr id="11" name="Ink 10"/>
              <p:cNvPicPr/>
              <p:nvPr/>
            </p:nvPicPr>
            <p:blipFill>
              <a:blip r:embed="rId17"/>
              <a:stretch>
                <a:fillRect/>
              </a:stretch>
            </p:blipFill>
            <p:spPr>
              <a:xfrm>
                <a:off x="2663953" y="4419908"/>
                <a:ext cx="96372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p14:cNvContentPartPr/>
              <p14:nvPr/>
            </p14:nvContentPartPr>
            <p14:xfrm>
              <a:off x="2913793" y="4658588"/>
              <a:ext cx="592200" cy="50760"/>
            </p14:xfrm>
          </p:contentPart>
        </mc:Choice>
        <mc:Fallback xmlns="">
          <p:pic>
            <p:nvPicPr>
              <p:cNvPr id="12" name="Ink 11"/>
              <p:cNvPicPr/>
              <p:nvPr/>
            </p:nvPicPr>
            <p:blipFill>
              <a:blip r:embed="rId19"/>
              <a:stretch>
                <a:fillRect/>
              </a:stretch>
            </p:blipFill>
            <p:spPr>
              <a:xfrm>
                <a:off x="2887513" y="4544468"/>
                <a:ext cx="6616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p14:cNvContentPartPr/>
              <p14:nvPr/>
            </p14:nvContentPartPr>
            <p14:xfrm>
              <a:off x="5185753" y="4712228"/>
              <a:ext cx="1912320" cy="63360"/>
            </p14:xfrm>
          </p:contentPart>
        </mc:Choice>
        <mc:Fallback xmlns="">
          <p:pic>
            <p:nvPicPr>
              <p:cNvPr id="13" name="Ink 12"/>
              <p:cNvPicPr/>
              <p:nvPr/>
            </p:nvPicPr>
            <p:blipFill>
              <a:blip r:embed="rId21"/>
              <a:stretch>
                <a:fillRect/>
              </a:stretch>
            </p:blipFill>
            <p:spPr>
              <a:xfrm>
                <a:off x="5126353" y="4552028"/>
                <a:ext cx="201636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p14:cNvContentPartPr/>
              <p14:nvPr/>
            </p14:nvContentPartPr>
            <p14:xfrm>
              <a:off x="4324993" y="5159348"/>
              <a:ext cx="654840" cy="30960"/>
            </p14:xfrm>
          </p:contentPart>
        </mc:Choice>
        <mc:Fallback xmlns="">
          <p:pic>
            <p:nvPicPr>
              <p:cNvPr id="14" name="Ink 13"/>
              <p:cNvPicPr/>
              <p:nvPr/>
            </p:nvPicPr>
            <p:blipFill>
              <a:blip r:embed="rId23"/>
              <a:stretch>
                <a:fillRect/>
              </a:stretch>
            </p:blipFill>
            <p:spPr>
              <a:xfrm>
                <a:off x="4269193" y="5032988"/>
                <a:ext cx="77976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p14:cNvContentPartPr/>
              <p14:nvPr/>
            </p14:nvContentPartPr>
            <p14:xfrm>
              <a:off x="3214033" y="5647508"/>
              <a:ext cx="816480" cy="43200"/>
            </p14:xfrm>
          </p:contentPart>
        </mc:Choice>
        <mc:Fallback xmlns="">
          <p:pic>
            <p:nvPicPr>
              <p:cNvPr id="15" name="Ink 14"/>
              <p:cNvPicPr/>
              <p:nvPr/>
            </p:nvPicPr>
            <p:blipFill>
              <a:blip r:embed="rId25"/>
              <a:stretch>
                <a:fillRect/>
              </a:stretch>
            </p:blipFill>
            <p:spPr>
              <a:xfrm>
                <a:off x="3174793" y="5517908"/>
                <a:ext cx="926640" cy="307080"/>
              </a:xfrm>
              <a:prstGeom prst="rect">
                <a:avLst/>
              </a:prstGeom>
            </p:spPr>
          </p:pic>
        </mc:Fallback>
      </mc:AlternateContent>
      <p:pic>
        <p:nvPicPr>
          <p:cNvPr id="16" name="Picture 15"/>
          <p:cNvPicPr>
            <a:picLocks noChangeAspect="1"/>
          </p:cNvPicPr>
          <p:nvPr/>
        </p:nvPicPr>
        <p:blipFill>
          <a:blip r:embed="rId26"/>
          <a:stretch>
            <a:fillRect/>
          </a:stretch>
        </p:blipFill>
        <p:spPr>
          <a:xfrm>
            <a:off x="8234611" y="533434"/>
            <a:ext cx="3374287" cy="2547587"/>
          </a:xfrm>
          <a:prstGeom prst="rect">
            <a:avLst/>
          </a:prstGeom>
        </p:spPr>
      </p:pic>
      <p:sp>
        <p:nvSpPr>
          <p:cNvPr id="17" name="TextBox 16"/>
          <p:cNvSpPr txBox="1"/>
          <p:nvPr/>
        </p:nvSpPr>
        <p:spPr>
          <a:xfrm>
            <a:off x="8587933" y="5278349"/>
            <a:ext cx="2624436" cy="584775"/>
          </a:xfrm>
          <a:prstGeom prst="rect">
            <a:avLst/>
          </a:prstGeom>
          <a:noFill/>
        </p:spPr>
        <p:txBody>
          <a:bodyPr wrap="none" rtlCol="0">
            <a:spAutoFit/>
          </a:bodyPr>
          <a:lstStyle/>
          <a:p>
            <a:r>
              <a:rPr lang="es-MX" sz="3200" dirty="0" smtClean="0">
                <a:latin typeface="Times New Roman" panose="02020603050405020304" pitchFamily="18" charset="0"/>
                <a:cs typeface="Times New Roman" panose="02020603050405020304" pitchFamily="18" charset="0"/>
              </a:rPr>
              <a:t>* Samaritanos </a:t>
            </a:r>
            <a:endParaRPr lang="es-MX"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7">
            <p14:nvContentPartPr>
              <p14:cNvPr id="44" name="Ink 43"/>
              <p14:cNvContentPartPr/>
              <p14:nvPr/>
            </p14:nvContentPartPr>
            <p14:xfrm>
              <a:off x="8619183" y="5376788"/>
              <a:ext cx="2572200" cy="400680"/>
            </p14:xfrm>
          </p:contentPart>
        </mc:Choice>
        <mc:Fallback xmlns="">
          <p:pic>
            <p:nvPicPr>
              <p:cNvPr id="44" name="Ink 43"/>
              <p:cNvPicPr/>
              <p:nvPr/>
            </p:nvPicPr>
            <p:blipFill>
              <a:blip r:embed="rId28"/>
              <a:stretch>
                <a:fillRect/>
              </a:stretch>
            </p:blipFill>
            <p:spPr>
              <a:xfrm>
                <a:off x="8559423" y="5208668"/>
                <a:ext cx="2714400" cy="7419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2" name="Ink 51"/>
              <p14:cNvContentPartPr/>
              <p14:nvPr/>
            </p14:nvContentPartPr>
            <p14:xfrm>
              <a:off x="6902703" y="4787108"/>
              <a:ext cx="1535760" cy="1201680"/>
            </p14:xfrm>
          </p:contentPart>
        </mc:Choice>
        <mc:Fallback xmlns="">
          <p:pic>
            <p:nvPicPr>
              <p:cNvPr id="52" name="Ink 51"/>
              <p:cNvPicPr/>
              <p:nvPr/>
            </p:nvPicPr>
            <p:blipFill>
              <a:blip r:embed="rId30"/>
              <a:stretch>
                <a:fillRect/>
              </a:stretch>
            </p:blipFill>
            <p:spPr>
              <a:xfrm>
                <a:off x="6880743" y="4771268"/>
                <a:ext cx="1578600" cy="1230480"/>
              </a:xfrm>
              <a:prstGeom prst="rect">
                <a:avLst/>
              </a:prstGeom>
            </p:spPr>
          </p:pic>
        </mc:Fallback>
      </mc:AlternateContent>
    </p:spTree>
    <p:extLst>
      <p:ext uri="{BB962C8B-B14F-4D97-AF65-F5344CB8AC3E}">
        <p14:creationId xmlns:p14="http://schemas.microsoft.com/office/powerpoint/2010/main" val="3321795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341" y="966386"/>
            <a:ext cx="9601196" cy="1303867"/>
          </a:xfrm>
        </p:spPr>
        <p:txBody>
          <a:bodyPr/>
          <a:lstStyle/>
          <a:p>
            <a:pPr algn="l"/>
            <a:r>
              <a:rPr lang="es-MX" b="1" dirty="0" smtClean="0"/>
              <a:t>…</a:t>
            </a:r>
            <a:r>
              <a:rPr lang="es-MX" b="1" dirty="0">
                <a:latin typeface="Times New Roman" panose="02020603050405020304" pitchFamily="18" charset="0"/>
                <a:cs typeface="Times New Roman" panose="02020603050405020304" pitchFamily="18" charset="0"/>
              </a:rPr>
              <a:t>La Épica de Gilgamesh</a:t>
            </a:r>
          </a:p>
        </p:txBody>
      </p:sp>
      <p:sp>
        <p:nvSpPr>
          <p:cNvPr id="3" name="Content Placeholder 2"/>
          <p:cNvSpPr>
            <a:spLocks noGrp="1"/>
          </p:cNvSpPr>
          <p:nvPr>
            <p:ph idx="1"/>
          </p:nvPr>
        </p:nvSpPr>
        <p:spPr>
          <a:xfrm>
            <a:off x="626164" y="2445026"/>
            <a:ext cx="10734261" cy="3846444"/>
          </a:xfrm>
        </p:spPr>
        <p:txBody>
          <a:bodyPr>
            <a:normAutofit/>
          </a:bodyPr>
          <a:lstStyle/>
          <a:p>
            <a:pPr lvl="1"/>
            <a:r>
              <a:rPr lang="es-MX" dirty="0" err="1" smtClean="0">
                <a:latin typeface="Times New Roman" panose="02020603050405020304" pitchFamily="18" charset="0"/>
                <a:cs typeface="Times New Roman" panose="02020603050405020304" pitchFamily="18" charset="0"/>
              </a:rPr>
              <a:t>Immortalidad</a:t>
            </a:r>
            <a:r>
              <a:rPr lang="es-MX" dirty="0" smtClean="0">
                <a:latin typeface="Times New Roman" panose="02020603050405020304" pitchFamily="18" charset="0"/>
                <a:cs typeface="Times New Roman" panose="02020603050405020304" pitchFamily="18" charset="0"/>
              </a:rPr>
              <a:t>; 12 tabletas; 11– </a:t>
            </a:r>
            <a:r>
              <a:rPr lang="es-MX" i="1" dirty="0" smtClean="0">
                <a:latin typeface="Times New Roman" panose="02020603050405020304" pitchFamily="18" charset="0"/>
                <a:cs typeface="Times New Roman" panose="02020603050405020304" pitchFamily="18" charset="0"/>
              </a:rPr>
              <a:t>Utnapishtim</a:t>
            </a:r>
            <a:r>
              <a:rPr lang="es-MX" dirty="0" smtClean="0">
                <a:latin typeface="Times New Roman" panose="02020603050405020304" pitchFamily="18" charset="0"/>
                <a:cs typeface="Times New Roman" panose="02020603050405020304" pitchFamily="18" charset="0"/>
              </a:rPr>
              <a:t> (El mito de </a:t>
            </a:r>
            <a:r>
              <a:rPr lang="es-MX" i="1" dirty="0" err="1" smtClean="0">
                <a:latin typeface="Times New Roman" panose="02020603050405020304" pitchFamily="18" charset="0"/>
                <a:cs typeface="Times New Roman" panose="02020603050405020304" pitchFamily="18" charset="0"/>
              </a:rPr>
              <a:t>Atrahasis</a:t>
            </a:r>
            <a:r>
              <a:rPr lang="es-MX" dirty="0" smtClean="0">
                <a:latin typeface="Times New Roman" panose="02020603050405020304" pitchFamily="18" charset="0"/>
                <a:cs typeface="Times New Roman" panose="02020603050405020304" pitchFamily="18" charset="0"/>
              </a:rPr>
              <a:t>)</a:t>
            </a:r>
          </a:p>
          <a:p>
            <a:pPr lvl="1"/>
            <a:r>
              <a:rPr lang="es-MX" dirty="0" smtClean="0">
                <a:latin typeface="Times New Roman" panose="02020603050405020304" pitchFamily="18" charset="0"/>
                <a:cs typeface="Times New Roman" panose="02020603050405020304" pitchFamily="18" charset="0"/>
              </a:rPr>
              <a:t>La diosa </a:t>
            </a:r>
            <a:r>
              <a:rPr lang="es-MX" i="1" dirty="0" err="1" smtClean="0">
                <a:latin typeface="Times New Roman" panose="02020603050405020304" pitchFamily="18" charset="0"/>
                <a:cs typeface="Times New Roman" panose="02020603050405020304" pitchFamily="18" charset="0"/>
              </a:rPr>
              <a:t>Siduri</a:t>
            </a:r>
            <a:r>
              <a:rPr lang="es-MX" i="1" dirty="0" smtClean="0">
                <a:latin typeface="Times New Roman" panose="02020603050405020304" pitchFamily="18" charset="0"/>
                <a:cs typeface="Times New Roman" panose="02020603050405020304" pitchFamily="18" charset="0"/>
              </a:rPr>
              <a:t>  ………… </a:t>
            </a:r>
            <a:r>
              <a:rPr lang="es-MX" dirty="0" smtClean="0">
                <a:latin typeface="Times New Roman" panose="02020603050405020304" pitchFamily="18" charset="0"/>
                <a:cs typeface="Times New Roman" panose="02020603050405020304" pitchFamily="18" charset="0"/>
              </a:rPr>
              <a:t>Génesis 3:22-24</a:t>
            </a:r>
          </a:p>
          <a:p>
            <a:pPr marL="0" indent="0">
              <a:buNone/>
            </a:pPr>
            <a:r>
              <a:rPr lang="es-MX" sz="1800" dirty="0" smtClean="0">
                <a:latin typeface="Times New Roman" panose="02020603050405020304" pitchFamily="18" charset="0"/>
                <a:cs typeface="Times New Roman" panose="02020603050405020304" pitchFamily="18" charset="0"/>
              </a:rPr>
              <a:t>“Para ti </a:t>
            </a:r>
            <a:r>
              <a:rPr lang="es-MX" sz="1800" dirty="0">
                <a:latin typeface="Times New Roman" panose="02020603050405020304" pitchFamily="18" charset="0"/>
                <a:cs typeface="Times New Roman" panose="02020603050405020304" pitchFamily="18" charset="0"/>
              </a:rPr>
              <a:t>G</a:t>
            </a:r>
            <a:r>
              <a:rPr lang="es-MX" sz="1800" dirty="0" smtClean="0">
                <a:latin typeface="Times New Roman" panose="02020603050405020304" pitchFamily="18" charset="0"/>
                <a:cs typeface="Times New Roman" panose="02020603050405020304" pitchFamily="18" charset="0"/>
              </a:rPr>
              <a:t>ilgamesh, llena tu estomago con cosas buenas, </a:t>
            </a:r>
            <a:r>
              <a:rPr lang="es-MX" sz="1800" dirty="0" err="1" smtClean="0">
                <a:latin typeface="Times New Roman" panose="02020603050405020304" pitchFamily="18" charset="0"/>
                <a:cs typeface="Times New Roman" panose="02020603050405020304" pitchFamily="18" charset="0"/>
              </a:rPr>
              <a:t>dia</a:t>
            </a:r>
            <a:r>
              <a:rPr lang="es-MX" sz="1800" dirty="0" smtClean="0">
                <a:latin typeface="Times New Roman" panose="02020603050405020304" pitchFamily="18" charset="0"/>
                <a:cs typeface="Times New Roman" panose="02020603050405020304" pitchFamily="18" charset="0"/>
              </a:rPr>
              <a:t> y noche, noche y </a:t>
            </a:r>
            <a:r>
              <a:rPr lang="es-MX" sz="1800" dirty="0" err="1" smtClean="0">
                <a:latin typeface="Times New Roman" panose="02020603050405020304" pitchFamily="18" charset="0"/>
                <a:cs typeface="Times New Roman" panose="02020603050405020304" pitchFamily="18" charset="0"/>
              </a:rPr>
              <a:t>dia</a:t>
            </a:r>
            <a:r>
              <a:rPr lang="es-MX" sz="1800" dirty="0" smtClean="0">
                <a:latin typeface="Times New Roman" panose="02020603050405020304" pitchFamily="18" charset="0"/>
                <a:cs typeface="Times New Roman" panose="02020603050405020304" pitchFamily="18" charset="0"/>
              </a:rPr>
              <a:t>, </a:t>
            </a:r>
            <a:r>
              <a:rPr lang="es-MX" sz="1800" dirty="0" err="1" smtClean="0">
                <a:latin typeface="Times New Roman" panose="02020603050405020304" pitchFamily="18" charset="0"/>
                <a:cs typeface="Times New Roman" panose="02020603050405020304" pitchFamily="18" charset="0"/>
              </a:rPr>
              <a:t>dansa</a:t>
            </a:r>
            <a:r>
              <a:rPr lang="es-MX" sz="1800" dirty="0">
                <a:latin typeface="Times New Roman" panose="02020603050405020304" pitchFamily="18" charset="0"/>
                <a:cs typeface="Times New Roman" panose="02020603050405020304" pitchFamily="18" charset="0"/>
              </a:rPr>
              <a:t> </a:t>
            </a:r>
            <a:r>
              <a:rPr lang="es-MX" sz="1800" dirty="0" smtClean="0">
                <a:latin typeface="Times New Roman" panose="02020603050405020304" pitchFamily="18" charset="0"/>
                <a:cs typeface="Times New Roman" panose="02020603050405020304" pitchFamily="18" charset="0"/>
              </a:rPr>
              <a:t>y se feliz, come y regocija. Que tus </a:t>
            </a:r>
            <a:r>
              <a:rPr lang="es-MX" sz="1800" dirty="0" err="1" smtClean="0">
                <a:latin typeface="Times New Roman" panose="02020603050405020304" pitchFamily="18" charset="0"/>
                <a:cs typeface="Times New Roman" panose="02020603050405020304" pitchFamily="18" charset="0"/>
              </a:rPr>
              <a:t>vestimientos</a:t>
            </a:r>
            <a:r>
              <a:rPr lang="es-MX" sz="1800" dirty="0" smtClean="0">
                <a:latin typeface="Times New Roman" panose="02020603050405020304" pitchFamily="18" charset="0"/>
                <a:cs typeface="Times New Roman" panose="02020603050405020304" pitchFamily="18" charset="0"/>
              </a:rPr>
              <a:t> sean limpios, lávate en agua, aprecia al pequeño que toma tu mano, has a tu esposa feliz, porque todo esto es la obligación del hombre.” La Épica de Gilgamesh</a:t>
            </a:r>
          </a:p>
          <a:p>
            <a:pPr marL="0" indent="0">
              <a:buNone/>
            </a:pPr>
            <a:endParaRPr lang="es-MX" sz="1800" dirty="0" smtClean="0">
              <a:latin typeface="Times New Roman" panose="02020603050405020304" pitchFamily="18" charset="0"/>
              <a:cs typeface="Times New Roman" panose="02020603050405020304" pitchFamily="18" charset="0"/>
            </a:endParaRPr>
          </a:p>
          <a:p>
            <a:pPr marL="0" indent="0">
              <a:buNone/>
            </a:pPr>
            <a:r>
              <a:rPr lang="es-MX" sz="1800" dirty="0" smtClean="0">
                <a:latin typeface="Times New Roman" panose="02020603050405020304" pitchFamily="18" charset="0"/>
                <a:cs typeface="Times New Roman" panose="02020603050405020304" pitchFamily="18" charset="0"/>
              </a:rPr>
              <a:t>“</a:t>
            </a:r>
            <a:r>
              <a:rPr lang="es-ES" sz="1800" b="1" baseline="30000" dirty="0">
                <a:latin typeface="Times New Roman" panose="02020603050405020304" pitchFamily="18" charset="0"/>
                <a:cs typeface="Times New Roman" panose="02020603050405020304" pitchFamily="18" charset="0"/>
              </a:rPr>
              <a:t>7 </a:t>
            </a:r>
            <a:r>
              <a:rPr lang="es-ES" sz="1800" dirty="0">
                <a:latin typeface="Times New Roman" panose="02020603050405020304" pitchFamily="18" charset="0"/>
                <a:cs typeface="Times New Roman" panose="02020603050405020304" pitchFamily="18" charset="0"/>
              </a:rPr>
              <a:t>¡Anda, come tu pan con alegría! ¡Bebe tu vino con buen ánimo, que Dios ya se ha agradado de tus obras! </a:t>
            </a:r>
            <a:r>
              <a:rPr lang="es-ES" sz="1800" b="1" baseline="30000" dirty="0">
                <a:latin typeface="Times New Roman" panose="02020603050405020304" pitchFamily="18" charset="0"/>
                <a:cs typeface="Times New Roman" panose="02020603050405020304" pitchFamily="18" charset="0"/>
              </a:rPr>
              <a:t>8 </a:t>
            </a:r>
            <a:r>
              <a:rPr lang="es-ES" sz="1800" dirty="0">
                <a:latin typeface="Times New Roman" panose="02020603050405020304" pitchFamily="18" charset="0"/>
                <a:cs typeface="Times New Roman" panose="02020603050405020304" pitchFamily="18" charset="0"/>
              </a:rPr>
              <a:t>Que sean siempre blancos tus vestidos, y que no falte nunca el perfume en tus cabellos. </a:t>
            </a:r>
            <a:r>
              <a:rPr lang="es-ES" sz="1800" b="1" baseline="30000" dirty="0">
                <a:latin typeface="Times New Roman" panose="02020603050405020304" pitchFamily="18" charset="0"/>
                <a:cs typeface="Times New Roman" panose="02020603050405020304" pitchFamily="18" charset="0"/>
              </a:rPr>
              <a:t>9 </a:t>
            </a:r>
            <a:r>
              <a:rPr lang="es-ES" sz="1800" dirty="0">
                <a:latin typeface="Times New Roman" panose="02020603050405020304" pitchFamily="18" charset="0"/>
                <a:cs typeface="Times New Roman" panose="02020603050405020304" pitchFamily="18" charset="0"/>
              </a:rPr>
              <a:t>Goza de la vida con la mujer amada cada día de la fugaz existencia que Dios te ha dado en este mundo. ¡Cada uno de tus absurdos días! Esto es lo que te ha tocado de todos tus afanes en este mundo</a:t>
            </a:r>
            <a:r>
              <a:rPr lang="es-ES" sz="1800" dirty="0" smtClean="0">
                <a:latin typeface="Times New Roman" panose="02020603050405020304" pitchFamily="18" charset="0"/>
                <a:cs typeface="Times New Roman" panose="02020603050405020304" pitchFamily="18" charset="0"/>
              </a:rPr>
              <a:t>.” Eclesiastés 9:7-9</a:t>
            </a:r>
            <a:endParaRPr lang="es-MX"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440038" y="4006038"/>
              <a:ext cx="2300040" cy="122040"/>
            </p14:xfrm>
          </p:contentPart>
        </mc:Choice>
        <mc:Fallback xmlns="">
          <p:pic>
            <p:nvPicPr>
              <p:cNvPr id="4" name="Ink 3"/>
              <p:cNvPicPr/>
              <p:nvPr/>
            </p:nvPicPr>
            <p:blipFill>
              <a:blip r:embed="rId3"/>
              <a:stretch>
                <a:fillRect/>
              </a:stretch>
            </p:blipFill>
            <p:spPr>
              <a:xfrm>
                <a:off x="5402958" y="3854838"/>
                <a:ext cx="239652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20214" y="5689089"/>
              <a:ext cx="1805760" cy="72000"/>
            </p14:xfrm>
          </p:contentPart>
        </mc:Choice>
        <mc:Fallback xmlns="">
          <p:pic>
            <p:nvPicPr>
              <p:cNvPr id="5" name="Ink 4"/>
              <p:cNvPicPr/>
              <p:nvPr/>
            </p:nvPicPr>
            <p:blipFill>
              <a:blip r:embed="rId5"/>
              <a:stretch>
                <a:fillRect/>
              </a:stretch>
            </p:blipFill>
            <p:spPr>
              <a:xfrm>
                <a:off x="5758654" y="5544729"/>
                <a:ext cx="1932120" cy="367200"/>
              </a:xfrm>
              <a:prstGeom prst="rect">
                <a:avLst/>
              </a:prstGeom>
            </p:spPr>
          </p:pic>
        </mc:Fallback>
      </mc:AlternateContent>
      <p:pic>
        <p:nvPicPr>
          <p:cNvPr id="6" name="Picture 5"/>
          <p:cNvPicPr>
            <a:picLocks noChangeAspect="1"/>
          </p:cNvPicPr>
          <p:nvPr/>
        </p:nvPicPr>
        <p:blipFill>
          <a:blip r:embed="rId6"/>
          <a:stretch>
            <a:fillRect/>
          </a:stretch>
        </p:blipFill>
        <p:spPr>
          <a:xfrm>
            <a:off x="8606045" y="752891"/>
            <a:ext cx="2903468" cy="2091149"/>
          </a:xfrm>
          <a:prstGeom prst="rect">
            <a:avLst/>
          </a:prstGeom>
        </p:spPr>
      </p:pic>
    </p:spTree>
    <p:extLst>
      <p:ext uri="{BB962C8B-B14F-4D97-AF65-F5344CB8AC3E}">
        <p14:creationId xmlns:p14="http://schemas.microsoft.com/office/powerpoint/2010/main" val="3072818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latin typeface="Times New Roman" panose="02020603050405020304" pitchFamily="18" charset="0"/>
                <a:cs typeface="Times New Roman" panose="02020603050405020304" pitchFamily="18" charset="0"/>
              </a:rPr>
              <a:t>… El Código de Hammurabi </a:t>
            </a:r>
            <a:endParaRPr lang="es-MX"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5401" y="2556932"/>
            <a:ext cx="8286956" cy="3318936"/>
          </a:xfrm>
        </p:spPr>
        <p:txBody>
          <a:bodyPr>
            <a:normAutofit/>
          </a:bodyPr>
          <a:lstStyle/>
          <a:p>
            <a:r>
              <a:rPr lang="es-MX" b="1" i="1" dirty="0" err="1">
                <a:solidFill>
                  <a:schemeClr val="tx1"/>
                </a:solidFill>
                <a:latin typeface="Times New Roman" panose="02020603050405020304" pitchFamily="18" charset="0"/>
                <a:cs typeface="Times New Roman" panose="02020603050405020304" pitchFamily="18" charset="0"/>
              </a:rPr>
              <a:t>l</a:t>
            </a:r>
            <a:r>
              <a:rPr lang="es-MX" b="1" i="1" dirty="0" err="1" smtClean="0">
                <a:solidFill>
                  <a:schemeClr val="tx1"/>
                </a:solidFill>
                <a:latin typeface="Times New Roman" panose="02020603050405020304" pitchFamily="18" charset="0"/>
                <a:cs typeface="Times New Roman" panose="02020603050405020304" pitchFamily="18" charset="0"/>
              </a:rPr>
              <a:t>ex</a:t>
            </a:r>
            <a:r>
              <a:rPr lang="es-MX" b="1" i="1" dirty="0" smtClean="0">
                <a:solidFill>
                  <a:schemeClr val="tx1"/>
                </a:solidFill>
                <a:latin typeface="Times New Roman" panose="02020603050405020304" pitchFamily="18" charset="0"/>
                <a:cs typeface="Times New Roman" panose="02020603050405020304" pitchFamily="18" charset="0"/>
              </a:rPr>
              <a:t> </a:t>
            </a:r>
            <a:r>
              <a:rPr lang="es-MX" b="1" i="1" dirty="0" err="1" smtClean="0">
                <a:solidFill>
                  <a:schemeClr val="tx1"/>
                </a:solidFill>
                <a:latin typeface="Times New Roman" panose="02020603050405020304" pitchFamily="18" charset="0"/>
                <a:cs typeface="Times New Roman" panose="02020603050405020304" pitchFamily="18" charset="0"/>
              </a:rPr>
              <a:t>talionis</a:t>
            </a:r>
            <a:r>
              <a:rPr lang="es-MX" b="1" i="1" dirty="0" smtClean="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 ley de retaliación </a:t>
            </a:r>
          </a:p>
          <a:p>
            <a:pPr lvl="1"/>
            <a:r>
              <a:rPr lang="es-MX" dirty="0" smtClean="0">
                <a:solidFill>
                  <a:schemeClr val="tx1"/>
                </a:solidFill>
                <a:latin typeface="Times New Roman" panose="02020603050405020304" pitchFamily="18" charset="0"/>
                <a:cs typeface="Times New Roman" panose="02020603050405020304" pitchFamily="18" charset="0"/>
              </a:rPr>
              <a:t>1792-1750 O 1728-1686 AEC</a:t>
            </a:r>
          </a:p>
          <a:p>
            <a:pPr lvl="1"/>
            <a:r>
              <a:rPr lang="es-MX" dirty="0" smtClean="0">
                <a:solidFill>
                  <a:schemeClr val="tx1"/>
                </a:solidFill>
                <a:latin typeface="Times New Roman" panose="02020603050405020304" pitchFamily="18" charset="0"/>
                <a:cs typeface="Times New Roman" panose="02020603050405020304" pitchFamily="18" charset="0"/>
              </a:rPr>
              <a:t>Estela negra; 8 pies </a:t>
            </a:r>
          </a:p>
          <a:p>
            <a:pPr lvl="1"/>
            <a:r>
              <a:rPr lang="es-MX" dirty="0" smtClean="0">
                <a:solidFill>
                  <a:schemeClr val="tx1"/>
                </a:solidFill>
                <a:latin typeface="Times New Roman" panose="02020603050405020304" pitchFamily="18" charset="0"/>
                <a:cs typeface="Times New Roman" panose="02020603050405020304" pitchFamily="18" charset="0"/>
              </a:rPr>
              <a:t>Mismo estilo/~ mismo contenido que la ley Mosaica </a:t>
            </a:r>
          </a:p>
          <a:p>
            <a:r>
              <a:rPr lang="es-MX" sz="1800" dirty="0" smtClean="0">
                <a:solidFill>
                  <a:schemeClr val="tx1"/>
                </a:solidFill>
                <a:latin typeface="Times New Roman" panose="02020603050405020304" pitchFamily="18" charset="0"/>
                <a:cs typeface="Times New Roman" panose="02020603050405020304" pitchFamily="18" charset="0"/>
              </a:rPr>
              <a:t>“</a:t>
            </a:r>
            <a:r>
              <a:rPr lang="es-ES" sz="1800" dirty="0">
                <a:latin typeface="Times New Roman" panose="02020603050405020304" pitchFamily="18" charset="0"/>
                <a:cs typeface="Times New Roman" panose="02020603050405020304" pitchFamily="18" charset="0"/>
              </a:rPr>
              <a:t>Si un hijo golpea a su padre, se le amputará la </a:t>
            </a:r>
            <a:r>
              <a:rPr lang="es-ES" sz="1800" dirty="0" smtClean="0">
                <a:latin typeface="Times New Roman" panose="02020603050405020304" pitchFamily="18" charset="0"/>
                <a:cs typeface="Times New Roman" panose="02020603050405020304" pitchFamily="18" charset="0"/>
              </a:rPr>
              <a:t>mano. Si </a:t>
            </a:r>
            <a:r>
              <a:rPr lang="es-ES" sz="1800" dirty="0">
                <a:latin typeface="Times New Roman" panose="02020603050405020304" pitchFamily="18" charset="0"/>
                <a:cs typeface="Times New Roman" panose="02020603050405020304" pitchFamily="18" charset="0"/>
              </a:rPr>
              <a:t>un señor destruye el ojo de otro , se destruirá su </a:t>
            </a:r>
            <a:r>
              <a:rPr lang="es-ES" sz="1800" dirty="0" smtClean="0">
                <a:latin typeface="Times New Roman" panose="02020603050405020304" pitchFamily="18" charset="0"/>
                <a:cs typeface="Times New Roman" panose="02020603050405020304" pitchFamily="18" charset="0"/>
              </a:rPr>
              <a:t>ojo. Si </a:t>
            </a:r>
            <a:r>
              <a:rPr lang="es-ES" sz="1800" dirty="0">
                <a:latin typeface="Times New Roman" panose="02020603050405020304" pitchFamily="18" charset="0"/>
                <a:cs typeface="Times New Roman" panose="02020603050405020304" pitchFamily="18" charset="0"/>
              </a:rPr>
              <a:t>rompe el hueso de otro, se le romperá su hueso</a:t>
            </a:r>
            <a:r>
              <a:rPr lang="es-ES" sz="1800" dirty="0" smtClean="0">
                <a:latin typeface="Times New Roman" panose="02020603050405020304" pitchFamily="18" charset="0"/>
                <a:cs typeface="Times New Roman" panose="02020603050405020304" pitchFamily="18" charset="0"/>
              </a:rPr>
              <a:t>.” </a:t>
            </a:r>
            <a:r>
              <a:rPr lang="es-ES" sz="1800" dirty="0" err="1" smtClean="0">
                <a:latin typeface="Times New Roman" panose="02020603050405020304" pitchFamily="18" charset="0"/>
                <a:cs typeface="Times New Roman" panose="02020603050405020304" pitchFamily="18" charset="0"/>
              </a:rPr>
              <a:t>CdH</a:t>
            </a:r>
            <a:r>
              <a:rPr lang="es-ES" sz="1800" dirty="0" smtClean="0">
                <a:latin typeface="Times New Roman" panose="02020603050405020304" pitchFamily="18" charset="0"/>
                <a:cs typeface="Times New Roman" panose="02020603050405020304" pitchFamily="18" charset="0"/>
              </a:rPr>
              <a:t> sección 196-97,200</a:t>
            </a:r>
          </a:p>
          <a:p>
            <a:pPr lvl="1"/>
            <a:r>
              <a:rPr lang="es-ES" sz="1400" dirty="0" smtClean="0">
                <a:latin typeface="Times New Roman" panose="02020603050405020304" pitchFamily="18" charset="0"/>
                <a:cs typeface="Times New Roman" panose="02020603050405020304" pitchFamily="18" charset="0"/>
              </a:rPr>
              <a:t>Levíticos 24:19-20; Éxodo; Mateo y Lucas</a:t>
            </a:r>
            <a:endParaRPr lang="es-ES" sz="1400" dirty="0">
              <a:latin typeface="Times New Roman" panose="02020603050405020304" pitchFamily="18" charset="0"/>
              <a:cs typeface="Times New Roman" panose="02020603050405020304" pitchFamily="18" charset="0"/>
            </a:endParaRPr>
          </a:p>
          <a:p>
            <a:endParaRPr lang="es-MX" dirty="0" smtClean="0">
              <a:solidFill>
                <a:schemeClr val="tx1"/>
              </a:solidFill>
            </a:endParaRPr>
          </a:p>
          <a:p>
            <a:endParaRPr lang="es-MX" dirty="0"/>
          </a:p>
        </p:txBody>
      </p:sp>
      <p:pic>
        <p:nvPicPr>
          <p:cNvPr id="4" name="Picture 3"/>
          <p:cNvPicPr>
            <a:picLocks noChangeAspect="1"/>
          </p:cNvPicPr>
          <p:nvPr/>
        </p:nvPicPr>
        <p:blipFill>
          <a:blip r:embed="rId2"/>
          <a:stretch>
            <a:fillRect/>
          </a:stretch>
        </p:blipFill>
        <p:spPr>
          <a:xfrm>
            <a:off x="9582357" y="815629"/>
            <a:ext cx="1952625" cy="5286375"/>
          </a:xfrm>
          <a:prstGeom prst="rect">
            <a:avLst/>
          </a:prstGeom>
        </p:spPr>
      </p:pic>
    </p:spTree>
    <p:extLst>
      <p:ext uri="{BB962C8B-B14F-4D97-AF65-F5344CB8AC3E}">
        <p14:creationId xmlns:p14="http://schemas.microsoft.com/office/powerpoint/2010/main" val="1594043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 b="1" dirty="0">
                <a:latin typeface="Times New Roman" panose="02020603050405020304" pitchFamily="18" charset="0"/>
                <a:cs typeface="Times New Roman" panose="02020603050405020304" pitchFamily="18" charset="0"/>
              </a:rPr>
              <a:t>Egipto, El Primer Estado Nacional </a:t>
            </a:r>
            <a:endParaRPr lang="es-MX" b="1" dirty="0"/>
          </a:p>
        </p:txBody>
      </p:sp>
      <p:sp>
        <p:nvSpPr>
          <p:cNvPr id="3" name="Content Placeholder 2"/>
          <p:cNvSpPr>
            <a:spLocks noGrp="1"/>
          </p:cNvSpPr>
          <p:nvPr>
            <p:ph idx="1"/>
          </p:nvPr>
        </p:nvSpPr>
        <p:spPr>
          <a:xfrm>
            <a:off x="1295402" y="2556932"/>
            <a:ext cx="7530547" cy="3318936"/>
          </a:xfrm>
        </p:spPr>
        <p:txBody>
          <a:bodyPr>
            <a:normAutofit fontScale="92500" lnSpcReduction="20000"/>
          </a:bodyPr>
          <a:lstStyle/>
          <a:p>
            <a:r>
              <a:rPr lang="es-MX" i="1" dirty="0" err="1" smtClean="0"/>
              <a:t>Aiguptos</a:t>
            </a:r>
            <a:r>
              <a:rPr lang="es-MX" dirty="0" smtClean="0"/>
              <a:t> – Griego      </a:t>
            </a:r>
          </a:p>
          <a:p>
            <a:r>
              <a:rPr lang="es-MX" i="1" dirty="0" err="1" smtClean="0"/>
              <a:t>Hut-Ptah</a:t>
            </a:r>
            <a:r>
              <a:rPr lang="es-MX" dirty="0" smtClean="0"/>
              <a:t> – “El Templo de </a:t>
            </a:r>
            <a:r>
              <a:rPr lang="es-MX" dirty="0" err="1" smtClean="0"/>
              <a:t>Ptah</a:t>
            </a:r>
            <a:r>
              <a:rPr lang="es-MX" dirty="0" smtClean="0"/>
              <a:t>” usado por Egipcios</a:t>
            </a:r>
          </a:p>
          <a:p>
            <a:r>
              <a:rPr lang="es-MX" dirty="0" smtClean="0"/>
              <a:t>Jeroglíficos </a:t>
            </a:r>
          </a:p>
          <a:p>
            <a:r>
              <a:rPr lang="es-MX" dirty="0" smtClean="0"/>
              <a:t> Calendario 365 días, 12 meses, 30 </a:t>
            </a:r>
            <a:r>
              <a:rPr lang="es-MX" dirty="0" err="1" smtClean="0"/>
              <a:t>dias</a:t>
            </a:r>
            <a:r>
              <a:rPr lang="es-MX" dirty="0" smtClean="0"/>
              <a:t>; días de 24 horas, “media noche”; geometría; astrología </a:t>
            </a:r>
          </a:p>
          <a:p>
            <a:r>
              <a:rPr lang="es-MX" dirty="0" smtClean="0"/>
              <a:t>Hicsos (siglo 17- 1560 AEC)</a:t>
            </a:r>
          </a:p>
          <a:p>
            <a:r>
              <a:rPr lang="es-MX" dirty="0" smtClean="0"/>
              <a:t> Amenhotep IV (Akhenaton) 1364-1347 AEC</a:t>
            </a:r>
          </a:p>
          <a:p>
            <a:pPr lvl="1"/>
            <a:r>
              <a:rPr lang="es-MX" dirty="0" err="1" smtClean="0"/>
              <a:t>Monolatría</a:t>
            </a:r>
            <a:r>
              <a:rPr lang="es-MX" dirty="0" smtClean="0"/>
              <a:t> </a:t>
            </a:r>
            <a:r>
              <a:rPr lang="es-MX" dirty="0" smtClean="0">
                <a:sym typeface="Wingdings" panose="05000000000000000000" pitchFamily="2" charset="2"/>
              </a:rPr>
              <a:t> </a:t>
            </a:r>
            <a:r>
              <a:rPr lang="es-MX" dirty="0" smtClean="0"/>
              <a:t>Aton; Dios del Sol</a:t>
            </a:r>
          </a:p>
          <a:p>
            <a:endParaRPr lang="es-MX" dirty="0"/>
          </a:p>
        </p:txBody>
      </p:sp>
      <p:pic>
        <p:nvPicPr>
          <p:cNvPr id="4" name="Picture 3"/>
          <p:cNvPicPr>
            <a:picLocks noChangeAspect="1"/>
          </p:cNvPicPr>
          <p:nvPr/>
        </p:nvPicPr>
        <p:blipFill>
          <a:blip r:embed="rId2"/>
          <a:stretch>
            <a:fillRect/>
          </a:stretch>
        </p:blipFill>
        <p:spPr>
          <a:xfrm>
            <a:off x="8533572" y="2368723"/>
            <a:ext cx="3393384" cy="4196485"/>
          </a:xfrm>
          <a:prstGeom prst="rect">
            <a:avLst/>
          </a:prstGeom>
        </p:spPr>
      </p:pic>
      <p:pic>
        <p:nvPicPr>
          <p:cNvPr id="5" name="Picture 4"/>
          <p:cNvPicPr>
            <a:picLocks noChangeAspect="1"/>
          </p:cNvPicPr>
          <p:nvPr/>
        </p:nvPicPr>
        <p:blipFill rotWithShape="1">
          <a:blip r:embed="rId3"/>
          <a:srcRect b="10681"/>
          <a:stretch/>
        </p:blipFill>
        <p:spPr>
          <a:xfrm>
            <a:off x="9696671" y="636104"/>
            <a:ext cx="2346241" cy="1500808"/>
          </a:xfrm>
          <a:prstGeom prst="rect">
            <a:avLst/>
          </a:prstGeom>
        </p:spPr>
      </p:pic>
    </p:spTree>
    <p:extLst>
      <p:ext uri="{BB962C8B-B14F-4D97-AF65-F5344CB8AC3E}">
        <p14:creationId xmlns:p14="http://schemas.microsoft.com/office/powerpoint/2010/main" val="2836819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a:t>
            </a:r>
            <a:endParaRPr lang="es-MX" dirty="0"/>
          </a:p>
        </p:txBody>
      </p:sp>
      <p:sp>
        <p:nvSpPr>
          <p:cNvPr id="3" name="Content Placeholder 2"/>
          <p:cNvSpPr>
            <a:spLocks noGrp="1"/>
          </p:cNvSpPr>
          <p:nvPr>
            <p:ph idx="1"/>
          </p:nvPr>
        </p:nvSpPr>
        <p:spPr>
          <a:xfrm>
            <a:off x="629479" y="2517539"/>
            <a:ext cx="9601196" cy="3318936"/>
          </a:xfrm>
        </p:spPr>
        <p:txBody>
          <a:bodyPr>
            <a:normAutofit/>
          </a:bodyPr>
          <a:lstStyle/>
          <a:p>
            <a:r>
              <a:rPr lang="es-MX" b="1" dirty="0" smtClean="0">
                <a:latin typeface="Times New Roman" panose="02020603050405020304" pitchFamily="18" charset="0"/>
                <a:cs typeface="Times New Roman" panose="02020603050405020304" pitchFamily="18" charset="0"/>
              </a:rPr>
              <a:t>Ramsés II </a:t>
            </a:r>
            <a:r>
              <a:rPr lang="es-MX" dirty="0" smtClean="0">
                <a:latin typeface="Times New Roman" panose="02020603050405020304" pitchFamily="18" charset="0"/>
                <a:cs typeface="Times New Roman" panose="02020603050405020304" pitchFamily="18" charset="0"/>
                <a:sym typeface="Wingdings" panose="05000000000000000000" pitchFamily="2" charset="2"/>
              </a:rPr>
              <a:t> Reino alcanza su zenit en prosperidad y prestigió </a:t>
            </a:r>
          </a:p>
          <a:p>
            <a:pPr lvl="1"/>
            <a:r>
              <a:rPr lang="es-MX" dirty="0" smtClean="0">
                <a:latin typeface="Times New Roman" panose="02020603050405020304" pitchFamily="18" charset="0"/>
                <a:cs typeface="Times New Roman" panose="02020603050405020304" pitchFamily="18" charset="0"/>
                <a:sym typeface="Wingdings" panose="05000000000000000000" pitchFamily="2" charset="2"/>
              </a:rPr>
              <a:t>Líder vigoroso, vanaglorioso </a:t>
            </a:r>
            <a:endParaRPr lang="es-MX" dirty="0" smtClean="0">
              <a:latin typeface="Times New Roman" panose="02020603050405020304" pitchFamily="18" charset="0"/>
              <a:cs typeface="Times New Roman" panose="02020603050405020304" pitchFamily="18" charset="0"/>
            </a:endParaRPr>
          </a:p>
          <a:p>
            <a:r>
              <a:rPr lang="es-MX" dirty="0" smtClean="0">
                <a:latin typeface="Times New Roman" panose="02020603050405020304" pitchFamily="18" charset="0"/>
                <a:cs typeface="Times New Roman" panose="02020603050405020304" pitchFamily="18" charset="0"/>
              </a:rPr>
              <a:t>Estela de el </a:t>
            </a:r>
            <a:r>
              <a:rPr lang="es-MX" dirty="0">
                <a:latin typeface="Times New Roman" panose="02020603050405020304" pitchFamily="18" charset="0"/>
                <a:cs typeface="Times New Roman" panose="02020603050405020304" pitchFamily="18" charset="0"/>
              </a:rPr>
              <a:t>F</a:t>
            </a:r>
            <a:r>
              <a:rPr lang="es-MX" dirty="0" smtClean="0">
                <a:latin typeface="Times New Roman" panose="02020603050405020304" pitchFamily="18" charset="0"/>
                <a:cs typeface="Times New Roman" panose="02020603050405020304" pitchFamily="18" charset="0"/>
              </a:rPr>
              <a:t>araón </a:t>
            </a:r>
            <a:r>
              <a:rPr lang="es-MX" b="1" dirty="0" smtClean="0">
                <a:latin typeface="Times New Roman" panose="02020603050405020304" pitchFamily="18" charset="0"/>
                <a:cs typeface="Times New Roman" panose="02020603050405020304" pitchFamily="18" charset="0"/>
              </a:rPr>
              <a:t>Mernaptah</a:t>
            </a:r>
            <a:r>
              <a:rPr lang="es-MX" dirty="0" smtClean="0">
                <a:latin typeface="Times New Roman" panose="02020603050405020304" pitchFamily="18" charset="0"/>
                <a:cs typeface="Times New Roman" panose="02020603050405020304" pitchFamily="18" charset="0"/>
              </a:rPr>
              <a:t> (c. 1212-1202 AEC)</a:t>
            </a:r>
          </a:p>
          <a:p>
            <a:pPr lvl="1"/>
            <a:r>
              <a:rPr lang="es-MX" dirty="0">
                <a:latin typeface="Times New Roman" panose="02020603050405020304" pitchFamily="18" charset="0"/>
                <a:cs typeface="Times New Roman" panose="02020603050405020304" pitchFamily="18" charset="0"/>
              </a:rPr>
              <a:t>Hijo de Ramsés II</a:t>
            </a:r>
          </a:p>
          <a:p>
            <a:pPr lvl="1"/>
            <a:r>
              <a:rPr lang="es-MX" dirty="0">
                <a:latin typeface="Times New Roman" panose="02020603050405020304" pitchFamily="18" charset="0"/>
                <a:cs typeface="Times New Roman" panose="02020603050405020304" pitchFamily="18" charset="0"/>
              </a:rPr>
              <a:t>Mas temprana referencia extra-bíblica de los Israelitas </a:t>
            </a:r>
          </a:p>
          <a:p>
            <a:pPr lvl="1"/>
            <a:r>
              <a:rPr lang="es-MX" dirty="0">
                <a:latin typeface="Times New Roman" panose="02020603050405020304" pitchFamily="18" charset="0"/>
                <a:cs typeface="Times New Roman" panose="02020603050405020304" pitchFamily="18" charset="0"/>
              </a:rPr>
              <a:t>… a devastado a Israel y la “semilla de su descendencia ya no es</a:t>
            </a:r>
            <a:r>
              <a:rPr lang="es-MX" dirty="0" smtClean="0">
                <a:latin typeface="Times New Roman" panose="02020603050405020304" pitchFamily="18" charset="0"/>
                <a:cs typeface="Times New Roman" panose="02020603050405020304" pitchFamily="18" charset="0"/>
              </a:rPr>
              <a:t>”</a:t>
            </a:r>
          </a:p>
          <a:p>
            <a:endParaRPr lang="es-MX"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234018" y="982132"/>
            <a:ext cx="2737457" cy="5112761"/>
          </a:xfrm>
          <a:prstGeom prst="rect">
            <a:avLst/>
          </a:prstGeom>
        </p:spPr>
      </p:pic>
    </p:spTree>
    <p:extLst>
      <p:ext uri="{BB962C8B-B14F-4D97-AF65-F5344CB8AC3E}">
        <p14:creationId xmlns:p14="http://schemas.microsoft.com/office/powerpoint/2010/main" val="960796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latin typeface="Times New Roman" panose="02020603050405020304" pitchFamily="18" charset="0"/>
                <a:cs typeface="Times New Roman" panose="02020603050405020304" pitchFamily="18" charset="0"/>
              </a:rPr>
              <a:t>Resumen </a:t>
            </a:r>
            <a:endParaRPr lang="es-MX"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19539" y="2546991"/>
            <a:ext cx="10952922" cy="3694781"/>
          </a:xfrm>
        </p:spPr>
        <p:txBody>
          <a:bodyPr>
            <a:normAutofit fontScale="85000" lnSpcReduction="20000"/>
          </a:bodyPr>
          <a:lstStyle/>
          <a:p>
            <a:r>
              <a:rPr lang="es-ES" dirty="0"/>
              <a:t>Evidencia arqueológica indica que los seres humanos han habitado en el cercano Oriente por decenas de miles de años. Abundan los sitios de villas prehistóricas, pequeños pueblos y otros asentamientos. Estos se encuentran en varias regiones como Anatolia Central (Turquía moderna), Siria, y Mesopotamia (moderno Iraq). No fue hasta 3,200 A.E.C., sin embargo, que se establecieron los primeros grandes centros urbanos. Originando en el sur de Mesopotamia, la primera civilización urbana (sumeria) produjo literatura acerca de los dioses, la creación del mundo y el más allá que influyeron significativamente a la cosmovisión bíblica. </a:t>
            </a:r>
            <a:endParaRPr lang="en-US" dirty="0"/>
          </a:p>
          <a:p>
            <a:pPr marL="0" indent="0">
              <a:buNone/>
            </a:pPr>
            <a:endParaRPr lang="en-US" dirty="0"/>
          </a:p>
          <a:p>
            <a:r>
              <a:rPr lang="es-ES" dirty="0"/>
              <a:t>Mientras que ciudad-estaos en sumeria, y más adelante, en Babilonia, normalmente seguían siendo relativamente pequeñas y autónomas, los egipcios crearon el primer estado nacional unificado en los mediados del tercer milenio AEC. Para la mayor parte de su historia, Israel, situado geográficamente entre dos imperios poderosos (en Egipto y Mesopotamia), estaba dominado políticamente por una sucesión de invasores egipcios, asirios, babilónicos, persianos y griegos. Acontecimientos narrados en la Biblia Hebrea se encuentran casi en su totalidad en este contexto del cercano Oriente antiguo. </a:t>
            </a:r>
            <a:endParaRPr lang="en-US" dirty="0"/>
          </a:p>
          <a:p>
            <a:pPr marL="0" indent="0">
              <a:buNone/>
            </a:pPr>
            <a:endParaRPr lang="en-US" dirty="0"/>
          </a:p>
        </p:txBody>
      </p:sp>
    </p:spTree>
    <p:extLst>
      <p:ext uri="{BB962C8B-B14F-4D97-AF65-F5344CB8AC3E}">
        <p14:creationId xmlns:p14="http://schemas.microsoft.com/office/powerpoint/2010/main" val="3037771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1947" y="4755142"/>
            <a:ext cx="3872949" cy="1387701"/>
          </a:xfrm>
          <a:prstGeom prst="rect">
            <a:avLst/>
          </a:prstGeom>
        </p:spPr>
      </p:pic>
      <p:sp>
        <p:nvSpPr>
          <p:cNvPr id="3" name="Content Placeholder 2"/>
          <p:cNvSpPr>
            <a:spLocks noGrp="1"/>
          </p:cNvSpPr>
          <p:nvPr>
            <p:ph idx="1"/>
          </p:nvPr>
        </p:nvSpPr>
        <p:spPr>
          <a:xfrm>
            <a:off x="715617" y="2556932"/>
            <a:ext cx="6211957" cy="3674903"/>
          </a:xfrm>
        </p:spPr>
        <p:txBody>
          <a:bodyPr>
            <a:normAutofit fontScale="92500" lnSpcReduction="20000"/>
          </a:bodyPr>
          <a:lstStyle/>
          <a:p>
            <a:r>
              <a:rPr lang="es-MX" b="1" dirty="0" smtClean="0">
                <a:latin typeface="Times New Roman" panose="02020603050405020304" pitchFamily="18" charset="0"/>
                <a:cs typeface="Times New Roman" panose="02020603050405020304" pitchFamily="18" charset="0"/>
              </a:rPr>
              <a:t>Moisés</a:t>
            </a:r>
          </a:p>
          <a:p>
            <a:pPr lvl="1"/>
            <a:r>
              <a:rPr lang="es-MX" i="1" dirty="0" err="1">
                <a:latin typeface="Times New Roman" panose="02020603050405020304" pitchFamily="18" charset="0"/>
                <a:cs typeface="Times New Roman" panose="02020603050405020304" pitchFamily="18" charset="0"/>
              </a:rPr>
              <a:t>m</a:t>
            </a:r>
            <a:r>
              <a:rPr lang="es-MX" i="1" dirty="0" err="1" smtClean="0">
                <a:latin typeface="Times New Roman" panose="02020603050405020304" pitchFamily="18" charset="0"/>
                <a:cs typeface="Times New Roman" panose="02020603050405020304" pitchFamily="18" charset="0"/>
              </a:rPr>
              <a:t>sw</a:t>
            </a:r>
            <a:r>
              <a:rPr lang="es-MX" dirty="0" smtClean="0">
                <a:latin typeface="Times New Roman" panose="02020603050405020304" pitchFamily="18" charset="0"/>
                <a:cs typeface="Times New Roman" panose="02020603050405020304" pitchFamily="18" charset="0"/>
              </a:rPr>
              <a:t> (nacer)    </a:t>
            </a:r>
            <a:r>
              <a:rPr lang="es-MX" i="1" dirty="0" err="1" smtClean="0">
                <a:latin typeface="Times New Roman" panose="02020603050405020304" pitchFamily="18" charset="0"/>
                <a:cs typeface="Times New Roman" panose="02020603050405020304" pitchFamily="18" charset="0"/>
              </a:rPr>
              <a:t>mesu</a:t>
            </a:r>
            <a:r>
              <a:rPr lang="es-MX" dirty="0" smtClean="0">
                <a:latin typeface="Times New Roman" panose="02020603050405020304" pitchFamily="18" charset="0"/>
                <a:cs typeface="Times New Roman" panose="02020603050405020304" pitchFamily="18" charset="0"/>
              </a:rPr>
              <a:t> (hijo) … / Thutmose, Ahmose etc.</a:t>
            </a:r>
          </a:p>
          <a:p>
            <a:r>
              <a:rPr lang="es-MX" dirty="0" smtClean="0">
                <a:latin typeface="Times New Roman" panose="02020603050405020304" pitchFamily="18" charset="0"/>
                <a:cs typeface="Times New Roman" panose="02020603050405020304" pitchFamily="18" charset="0"/>
              </a:rPr>
              <a:t>La diosa </a:t>
            </a:r>
            <a:r>
              <a:rPr lang="es-MX" b="1" i="1" dirty="0" smtClean="0">
                <a:latin typeface="Times New Roman" panose="02020603050405020304" pitchFamily="18" charset="0"/>
                <a:cs typeface="Times New Roman" panose="02020603050405020304" pitchFamily="18" charset="0"/>
              </a:rPr>
              <a:t>Ma’at </a:t>
            </a:r>
          </a:p>
          <a:p>
            <a:pPr lvl="1"/>
            <a:r>
              <a:rPr lang="es-MX" dirty="0" smtClean="0">
                <a:latin typeface="Times New Roman" panose="02020603050405020304" pitchFamily="18" charset="0"/>
                <a:cs typeface="Times New Roman" panose="02020603050405020304" pitchFamily="18" charset="0"/>
              </a:rPr>
              <a:t>Justicia, verdad, pensamiento correcto, conducto</a:t>
            </a:r>
            <a:endParaRPr lang="es-MX" i="1" dirty="0" smtClean="0">
              <a:latin typeface="Times New Roman" panose="02020603050405020304" pitchFamily="18" charset="0"/>
              <a:cs typeface="Times New Roman" panose="02020603050405020304" pitchFamily="18" charset="0"/>
            </a:endParaRPr>
          </a:p>
          <a:p>
            <a:r>
              <a:rPr lang="es-MX" dirty="0" smtClean="0">
                <a:latin typeface="Times New Roman" panose="02020603050405020304" pitchFamily="18" charset="0"/>
                <a:cs typeface="Times New Roman" panose="02020603050405020304" pitchFamily="18" charset="0"/>
              </a:rPr>
              <a:t>Estatuas de dioses/as en Egipto </a:t>
            </a:r>
          </a:p>
          <a:p>
            <a:pPr lvl="1"/>
            <a:r>
              <a:rPr lang="es-MX" dirty="0" smtClean="0">
                <a:latin typeface="Times New Roman" panose="02020603050405020304" pitchFamily="18" charset="0"/>
                <a:cs typeface="Times New Roman" panose="02020603050405020304" pitchFamily="18" charset="0"/>
              </a:rPr>
              <a:t>Imágenes sagradas … escondidas </a:t>
            </a:r>
          </a:p>
          <a:p>
            <a:r>
              <a:rPr lang="es-MX" dirty="0" smtClean="0">
                <a:latin typeface="Times New Roman" panose="02020603050405020304" pitchFamily="18" charset="0"/>
                <a:cs typeface="Times New Roman" panose="02020603050405020304" pitchFamily="18" charset="0"/>
              </a:rPr>
              <a:t>Circuncisión </a:t>
            </a:r>
          </a:p>
          <a:p>
            <a:pPr lvl="1"/>
            <a:r>
              <a:rPr lang="es-MX" dirty="0" smtClean="0">
                <a:latin typeface="Times New Roman" panose="02020603050405020304" pitchFamily="18" charset="0"/>
                <a:cs typeface="Times New Roman" panose="02020603050405020304" pitchFamily="18" charset="0"/>
              </a:rPr>
              <a:t>Herodoto</a:t>
            </a:r>
          </a:p>
          <a:p>
            <a:pPr lvl="1"/>
            <a:r>
              <a:rPr lang="es-MX" dirty="0" smtClean="0">
                <a:latin typeface="Times New Roman" panose="02020603050405020304" pitchFamily="18" charset="0"/>
                <a:cs typeface="Times New Roman" panose="02020603050405020304" pitchFamily="18" charset="0"/>
              </a:rPr>
              <a:t>Génesis 17:9-14  </a:t>
            </a:r>
          </a:p>
          <a:p>
            <a:endParaRPr lang="es-MX"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34279" y="715378"/>
            <a:ext cx="4363695" cy="1600438"/>
          </a:xfrm>
          <a:prstGeom prst="rect">
            <a:avLst/>
          </a:prstGeom>
          <a:noFill/>
        </p:spPr>
        <p:txBody>
          <a:bodyPr wrap="none" rtlCol="0">
            <a:spAutoFit/>
          </a:bodyPr>
          <a:lstStyle/>
          <a:p>
            <a:pPr lvl="0"/>
            <a:r>
              <a:rPr lang="es-ES" sz="4000" b="1" dirty="0">
                <a:latin typeface="Times New Roman" panose="02020603050405020304" pitchFamily="18" charset="0"/>
                <a:cs typeface="Times New Roman" panose="02020603050405020304" pitchFamily="18" charset="0"/>
              </a:rPr>
              <a:t>Afinidades </a:t>
            </a:r>
          </a:p>
          <a:p>
            <a:pPr lvl="0"/>
            <a:r>
              <a:rPr lang="es-ES" sz="4000" b="1" dirty="0" smtClean="0">
                <a:latin typeface="Times New Roman" panose="02020603050405020304" pitchFamily="18" charset="0"/>
                <a:cs typeface="Times New Roman" panose="02020603050405020304" pitchFamily="18" charset="0"/>
              </a:rPr>
              <a:t>Israelitas-Egipcias </a:t>
            </a:r>
            <a:endParaRPr lang="en-US" sz="4000" b="1" dirty="0">
              <a:latin typeface="Times New Roman" panose="02020603050405020304" pitchFamily="18" charset="0"/>
              <a:cs typeface="Times New Roman" panose="02020603050405020304" pitchFamily="18" charset="0"/>
            </a:endParaRPr>
          </a:p>
          <a:p>
            <a:endParaRPr lang="es-MX" dirty="0"/>
          </a:p>
        </p:txBody>
      </p:sp>
      <p:sp>
        <p:nvSpPr>
          <p:cNvPr id="6" name="Content Placeholder 2"/>
          <p:cNvSpPr txBox="1">
            <a:spLocks/>
          </p:cNvSpPr>
          <p:nvPr/>
        </p:nvSpPr>
        <p:spPr>
          <a:xfrm>
            <a:off x="7364896" y="2556932"/>
            <a:ext cx="4462669" cy="3318936"/>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s-MX" b="1" dirty="0" smtClean="0">
                <a:latin typeface="Times New Roman" panose="02020603050405020304" pitchFamily="18" charset="0"/>
                <a:cs typeface="Times New Roman" panose="02020603050405020304" pitchFamily="18" charset="0"/>
              </a:rPr>
              <a:t>Textos Ugariticos</a:t>
            </a:r>
          </a:p>
          <a:p>
            <a:pPr lvl="1"/>
            <a:r>
              <a:rPr lang="es-MX" dirty="0" smtClean="0">
                <a:latin typeface="Times New Roman" panose="02020603050405020304" pitchFamily="18" charset="0"/>
                <a:cs typeface="Times New Roman" panose="02020603050405020304" pitchFamily="18" charset="0"/>
              </a:rPr>
              <a:t>1600-1400 AEC </a:t>
            </a:r>
          </a:p>
          <a:p>
            <a:r>
              <a:rPr lang="es-MX" b="1" dirty="0" smtClean="0">
                <a:latin typeface="Times New Roman" panose="02020603050405020304" pitchFamily="18" charset="0"/>
                <a:cs typeface="Times New Roman" panose="02020603050405020304" pitchFamily="18" charset="0"/>
              </a:rPr>
              <a:t>El</a:t>
            </a:r>
            <a:r>
              <a:rPr lang="es-MX" dirty="0" smtClean="0">
                <a:latin typeface="Times New Roman" panose="02020603050405020304" pitchFamily="18" charset="0"/>
                <a:cs typeface="Times New Roman" panose="02020603050405020304" pitchFamily="18" charset="0"/>
              </a:rPr>
              <a:t> </a:t>
            </a:r>
          </a:p>
          <a:p>
            <a:pPr lvl="1"/>
            <a:r>
              <a:rPr lang="es-MX" dirty="0" smtClean="0">
                <a:latin typeface="Times New Roman" panose="02020603050405020304" pitchFamily="18" charset="0"/>
                <a:cs typeface="Times New Roman" panose="02020603050405020304" pitchFamily="18" charset="0"/>
              </a:rPr>
              <a:t>principal dios </a:t>
            </a:r>
            <a:r>
              <a:rPr lang="es-MX" dirty="0" err="1" smtClean="0">
                <a:latin typeface="Times New Roman" panose="02020603050405020304" pitchFamily="18" charset="0"/>
                <a:cs typeface="Times New Roman" panose="02020603050405020304" pitchFamily="18" charset="0"/>
              </a:rPr>
              <a:t>Cananita</a:t>
            </a:r>
            <a:r>
              <a:rPr lang="es-MX" dirty="0" smtClean="0">
                <a:latin typeface="Times New Roman" panose="02020603050405020304" pitchFamily="18" charset="0"/>
                <a:cs typeface="Times New Roman" panose="02020603050405020304" pitchFamily="18" charset="0"/>
              </a:rPr>
              <a:t>/ termino general para deidad </a:t>
            </a:r>
          </a:p>
          <a:p>
            <a:r>
              <a:rPr lang="es-MX" b="1" dirty="0" smtClean="0">
                <a:latin typeface="Times New Roman" panose="02020603050405020304" pitchFamily="18" charset="0"/>
                <a:cs typeface="Times New Roman" panose="02020603050405020304" pitchFamily="18" charset="0"/>
              </a:rPr>
              <a:t>Baal </a:t>
            </a:r>
            <a:endParaRPr lang="es-MX" dirty="0" smtClean="0">
              <a:latin typeface="Times New Roman" panose="02020603050405020304" pitchFamily="18" charset="0"/>
              <a:cs typeface="Times New Roman" panose="02020603050405020304" pitchFamily="18" charset="0"/>
            </a:endParaRPr>
          </a:p>
          <a:p>
            <a:pPr lvl="1"/>
            <a:r>
              <a:rPr lang="es-MX" dirty="0" smtClean="0">
                <a:latin typeface="Times New Roman" panose="02020603050405020304" pitchFamily="18" charset="0"/>
                <a:cs typeface="Times New Roman" panose="02020603050405020304" pitchFamily="18" charset="0"/>
              </a:rPr>
              <a:t>hijo; dios de tormenta, lluvia, fertilidad </a:t>
            </a:r>
          </a:p>
          <a:p>
            <a:endParaRPr lang="es-MX" dirty="0"/>
          </a:p>
        </p:txBody>
      </p:sp>
      <p:pic>
        <p:nvPicPr>
          <p:cNvPr id="7" name="Picture 6"/>
          <p:cNvPicPr>
            <a:picLocks noChangeAspect="1"/>
          </p:cNvPicPr>
          <p:nvPr/>
        </p:nvPicPr>
        <p:blipFill>
          <a:blip r:embed="rId3"/>
          <a:stretch>
            <a:fillRect/>
          </a:stretch>
        </p:blipFill>
        <p:spPr>
          <a:xfrm>
            <a:off x="6620838" y="790257"/>
            <a:ext cx="4913802" cy="1335140"/>
          </a:xfrm>
          <a:prstGeom prst="rect">
            <a:avLst/>
          </a:prstGeom>
        </p:spPr>
      </p:pic>
    </p:spTree>
    <p:extLst>
      <p:ext uri="{BB962C8B-B14F-4D97-AF65-F5344CB8AC3E}">
        <p14:creationId xmlns:p14="http://schemas.microsoft.com/office/powerpoint/2010/main" val="3420289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982132"/>
            <a:ext cx="10058397" cy="1303867"/>
          </a:xfrm>
        </p:spPr>
        <p:txBody>
          <a:bodyPr>
            <a:normAutofit/>
          </a:bodyPr>
          <a:lstStyle/>
          <a:p>
            <a:pPr algn="l"/>
            <a:r>
              <a:rPr lang="es-MX" sz="4800" b="1" dirty="0" smtClean="0">
                <a:latin typeface="Times New Roman" panose="02020603050405020304" pitchFamily="18" charset="0"/>
                <a:cs typeface="Times New Roman" panose="02020603050405020304" pitchFamily="18" charset="0"/>
              </a:rPr>
              <a:t>Puntos Claves</a:t>
            </a:r>
            <a:endParaRPr lang="es-MX" sz="4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1" y="2517174"/>
            <a:ext cx="9601196" cy="3670447"/>
          </a:xfrm>
        </p:spPr>
        <p:txBody>
          <a:bodyPr>
            <a:normAutofit fontScale="77500" lnSpcReduction="20000"/>
          </a:bodyPr>
          <a:lstStyle/>
          <a:p>
            <a:pPr lvl="0"/>
            <a:r>
              <a:rPr lang="en-US" dirty="0" smtClean="0">
                <a:latin typeface="Times New Roman" panose="02020603050405020304" pitchFamily="18" charset="0"/>
                <a:cs typeface="Times New Roman" panose="02020603050405020304" pitchFamily="18" charset="0"/>
              </a:rPr>
              <a:t>Linea de </a:t>
            </a:r>
            <a:r>
              <a:rPr lang="en-US" dirty="0" err="1" smtClean="0">
                <a:latin typeface="Times New Roman" panose="02020603050405020304" pitchFamily="18" charset="0"/>
                <a:cs typeface="Times New Roman" panose="02020603050405020304" pitchFamily="18" charset="0"/>
              </a:rPr>
              <a:t>Tiempo</a:t>
            </a:r>
            <a:r>
              <a:rPr lang="en-US" dirty="0" smtClean="0">
                <a:latin typeface="Times New Roman" panose="02020603050405020304" pitchFamily="18" charset="0"/>
                <a:cs typeface="Times New Roman" panose="02020603050405020304" pitchFamily="18" charset="0"/>
              </a:rPr>
              <a:t> </a:t>
            </a:r>
          </a:p>
          <a:p>
            <a:pPr lvl="0"/>
            <a:r>
              <a:rPr lang="en-US" dirty="0" err="1" smtClean="0">
                <a:latin typeface="Times New Roman" panose="02020603050405020304" pitchFamily="18" charset="0"/>
                <a:cs typeface="Times New Roman" panose="02020603050405020304" pitchFamily="18" charset="0"/>
              </a:rPr>
              <a:t>Geografia</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Terminologia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Topografia</a:t>
            </a:r>
            <a:r>
              <a:rPr lang="en-US" dirty="0" smtClean="0">
                <a:latin typeface="Times New Roman" panose="02020603050405020304" pitchFamily="18" charset="0"/>
                <a:cs typeface="Times New Roman" panose="02020603050405020304" pitchFamily="18" charset="0"/>
              </a:rPr>
              <a:t> </a:t>
            </a:r>
          </a:p>
          <a:p>
            <a:pPr lvl="0"/>
            <a:r>
              <a:rPr lang="en-US" dirty="0" smtClean="0">
                <a:latin typeface="Times New Roman" panose="02020603050405020304" pitchFamily="18" charset="0"/>
                <a:cs typeface="Times New Roman" panose="02020603050405020304" pitchFamily="18" charset="0"/>
              </a:rPr>
              <a:t>Megiddo</a:t>
            </a:r>
          </a:p>
          <a:p>
            <a:pPr lvl="0"/>
            <a:r>
              <a:rPr lang="en-US" dirty="0" err="1" smtClean="0">
                <a:latin typeface="Times New Roman" panose="02020603050405020304" pitchFamily="18" charset="0"/>
                <a:cs typeface="Times New Roman" panose="02020603050405020304" pitchFamily="18" charset="0"/>
              </a:rPr>
              <a:t>Clima</a:t>
            </a:r>
            <a:r>
              <a:rPr lang="en-US" dirty="0" smtClean="0">
                <a:latin typeface="Times New Roman" panose="02020603050405020304" pitchFamily="18" charset="0"/>
                <a:cs typeface="Times New Roman" panose="02020603050405020304" pitchFamily="18" charset="0"/>
              </a:rPr>
              <a:t> </a:t>
            </a:r>
          </a:p>
          <a:p>
            <a:pPr lvl="0"/>
            <a:r>
              <a:rPr lang="es-ES" dirty="0" smtClean="0">
                <a:latin typeface="Times New Roman" panose="02020603050405020304" pitchFamily="18" charset="0"/>
                <a:cs typeface="Times New Roman" panose="02020603050405020304" pitchFamily="18" charset="0"/>
              </a:rPr>
              <a:t>Mesopotamia</a:t>
            </a:r>
            <a:r>
              <a:rPr lang="es-ES" dirty="0">
                <a:latin typeface="Times New Roman" panose="02020603050405020304" pitchFamily="18" charset="0"/>
                <a:cs typeface="Times New Roman" panose="02020603050405020304" pitchFamily="18" charset="0"/>
              </a:rPr>
              <a:t>, El Sitio de la Primera Civilización </a:t>
            </a:r>
            <a:r>
              <a:rPr lang="es-ES" dirty="0" smtClean="0">
                <a:latin typeface="Times New Roman" panose="02020603050405020304" pitchFamily="18" charset="0"/>
                <a:cs typeface="Times New Roman" panose="02020603050405020304" pitchFamily="18" charset="0"/>
              </a:rPr>
              <a:t>Urbana</a:t>
            </a:r>
          </a:p>
          <a:p>
            <a:r>
              <a:rPr lang="es-MX" dirty="0">
                <a:latin typeface="Times New Roman" panose="02020603050405020304" pitchFamily="18" charset="0"/>
                <a:cs typeface="Times New Roman" panose="02020603050405020304" pitchFamily="18" charset="0"/>
              </a:rPr>
              <a:t>La Épica de </a:t>
            </a:r>
            <a:r>
              <a:rPr lang="es-MX" dirty="0" smtClean="0">
                <a:latin typeface="Times New Roman" panose="02020603050405020304" pitchFamily="18" charset="0"/>
                <a:cs typeface="Times New Roman" panose="02020603050405020304" pitchFamily="18" charset="0"/>
              </a:rPr>
              <a:t>Gilgamesh</a:t>
            </a:r>
          </a:p>
          <a:p>
            <a:r>
              <a:rPr lang="es-MX" dirty="0" smtClean="0">
                <a:latin typeface="Times New Roman" panose="02020603050405020304" pitchFamily="18" charset="0"/>
                <a:cs typeface="Times New Roman" panose="02020603050405020304" pitchFamily="18" charset="0"/>
              </a:rPr>
              <a:t>El </a:t>
            </a:r>
            <a:r>
              <a:rPr lang="es-MX" dirty="0">
                <a:latin typeface="Times New Roman" panose="02020603050405020304" pitchFamily="18" charset="0"/>
                <a:cs typeface="Times New Roman" panose="02020603050405020304" pitchFamily="18" charset="0"/>
              </a:rPr>
              <a:t>Código de Hammurabi </a:t>
            </a:r>
            <a:endParaRPr lang="es-ES" dirty="0">
              <a:latin typeface="Times New Roman" panose="02020603050405020304" pitchFamily="18" charset="0"/>
              <a:cs typeface="Times New Roman" panose="02020603050405020304" pitchFamily="18" charset="0"/>
            </a:endParaRPr>
          </a:p>
          <a:p>
            <a:r>
              <a:rPr lang="es-ES" dirty="0" smtClean="0">
                <a:latin typeface="Times New Roman" panose="02020603050405020304" pitchFamily="18" charset="0"/>
                <a:cs typeface="Times New Roman" panose="02020603050405020304" pitchFamily="18" charset="0"/>
              </a:rPr>
              <a:t>Egipto</a:t>
            </a:r>
            <a:r>
              <a:rPr lang="es-ES" dirty="0">
                <a:latin typeface="Times New Roman" panose="02020603050405020304" pitchFamily="18" charset="0"/>
                <a:cs typeface="Times New Roman" panose="02020603050405020304" pitchFamily="18" charset="0"/>
              </a:rPr>
              <a:t>, El Primer Estado Nacional </a:t>
            </a:r>
            <a:endParaRPr lang="es-ES" dirty="0" smtClean="0">
              <a:latin typeface="Times New Roman" panose="02020603050405020304" pitchFamily="18" charset="0"/>
              <a:cs typeface="Times New Roman" panose="02020603050405020304" pitchFamily="18" charset="0"/>
            </a:endParaRPr>
          </a:p>
          <a:p>
            <a:pPr lvl="0"/>
            <a:r>
              <a:rPr lang="es-ES" dirty="0">
                <a:latin typeface="Times New Roman" panose="02020603050405020304" pitchFamily="18" charset="0"/>
                <a:cs typeface="Times New Roman" panose="02020603050405020304" pitchFamily="18" charset="0"/>
              </a:rPr>
              <a:t>Afinidades Israelitas-Egipcias </a:t>
            </a:r>
            <a:endParaRPr lang="en-US" dirty="0">
              <a:latin typeface="Times New Roman" panose="02020603050405020304" pitchFamily="18" charset="0"/>
              <a:cs typeface="Times New Roman" panose="02020603050405020304" pitchFamily="18" charset="0"/>
            </a:endParaRPr>
          </a:p>
          <a:p>
            <a:pPr lvl="0"/>
            <a:r>
              <a:rPr lang="es-ES" dirty="0" smtClean="0">
                <a:latin typeface="Times New Roman" panose="02020603050405020304" pitchFamily="18" charset="0"/>
                <a:cs typeface="Times New Roman" panose="02020603050405020304" pitchFamily="18" charset="0"/>
              </a:rPr>
              <a:t>Canaán </a:t>
            </a:r>
            <a:r>
              <a:rPr lang="es-ES" dirty="0">
                <a:latin typeface="Times New Roman" panose="02020603050405020304" pitchFamily="18" charset="0"/>
                <a:cs typeface="Times New Roman" panose="02020603050405020304" pitchFamily="18" charset="0"/>
              </a:rPr>
              <a:t>y Israel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366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058" y="918843"/>
            <a:ext cx="9601196" cy="1303867"/>
          </a:xfrm>
        </p:spPr>
        <p:txBody>
          <a:bodyPr>
            <a:normAutofit/>
          </a:bodyPr>
          <a:lstStyle/>
          <a:p>
            <a:r>
              <a:rPr lang="es-MX" sz="5400" dirty="0" smtClean="0">
                <a:latin typeface="Times New Roman" panose="02020603050405020304" pitchFamily="18" charset="0"/>
                <a:cs typeface="Times New Roman" panose="02020603050405020304" pitchFamily="18" charset="0"/>
              </a:rPr>
              <a:t>Línea de Tiempo</a:t>
            </a:r>
            <a:endParaRPr lang="es-MX" sz="5400" dirty="0">
              <a:latin typeface="Times New Roman" panose="02020603050405020304" pitchFamily="18" charset="0"/>
              <a:cs typeface="Times New Roman" panose="02020603050405020304" pitchFamily="18" charset="0"/>
            </a:endParaRPr>
          </a:p>
        </p:txBody>
      </p:sp>
      <p:pic>
        <p:nvPicPr>
          <p:cNvPr id="1026" name="Picture 2" descr="http://worldstogether.wikispaces.com/file/view/About%201.gif/412701890/About%201.gif"/>
          <p:cNvPicPr>
            <a:picLocks noChangeAspect="1" noChangeArrowheads="1"/>
          </p:cNvPicPr>
          <p:nvPr/>
        </p:nvPicPr>
        <p:blipFill rotWithShape="1">
          <a:blip r:embed="rId2">
            <a:extLst>
              <a:ext uri="{28A0092B-C50C-407E-A947-70E740481C1C}">
                <a14:useLocalDpi xmlns:a14="http://schemas.microsoft.com/office/drawing/2010/main" val="0"/>
              </a:ext>
            </a:extLst>
          </a:blip>
          <a:srcRect l="890" r="962" b="21793"/>
          <a:stretch/>
        </p:blipFill>
        <p:spPr bwMode="auto">
          <a:xfrm>
            <a:off x="2912165" y="2431876"/>
            <a:ext cx="8338932" cy="7983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flipH="1">
            <a:off x="765313" y="3513635"/>
            <a:ext cx="1025388" cy="369332"/>
          </a:xfrm>
          <a:prstGeom prst="rect">
            <a:avLst/>
          </a:prstGeom>
          <a:solidFill>
            <a:schemeClr val="tx1"/>
          </a:solidFill>
          <a:ln>
            <a:solidFill>
              <a:schemeClr val="tx1"/>
            </a:solidFill>
          </a:ln>
        </p:spPr>
        <p:txBody>
          <a:bodyPr wrap="square" rtlCol="0">
            <a:spAutoFit/>
          </a:bodyPr>
          <a:lstStyle/>
          <a:p>
            <a:r>
              <a:rPr lang="es-MX" b="1" dirty="0" smtClean="0">
                <a:solidFill>
                  <a:schemeClr val="bg1"/>
                </a:solidFill>
                <a:latin typeface="Times New Roman" panose="02020603050405020304" pitchFamily="18" charset="0"/>
                <a:cs typeface="Times New Roman" panose="02020603050405020304" pitchFamily="18" charset="0"/>
              </a:rPr>
              <a:t>AEC</a:t>
            </a:r>
            <a:endParaRPr lang="es-MX" b="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flipH="1">
            <a:off x="10402560" y="3350722"/>
            <a:ext cx="1025388" cy="369332"/>
          </a:xfrm>
          <a:prstGeom prst="rect">
            <a:avLst/>
          </a:prstGeom>
          <a:solidFill>
            <a:schemeClr val="tx1"/>
          </a:solidFill>
          <a:ln>
            <a:solidFill>
              <a:schemeClr val="tx1"/>
            </a:solidFill>
          </a:ln>
        </p:spPr>
        <p:txBody>
          <a:bodyPr wrap="square" rtlCol="0">
            <a:spAutoFit/>
          </a:bodyPr>
          <a:lstStyle/>
          <a:p>
            <a:r>
              <a:rPr lang="es-MX" b="1" dirty="0" smtClean="0">
                <a:solidFill>
                  <a:schemeClr val="bg1"/>
                </a:solidFill>
                <a:latin typeface="Times New Roman" panose="02020603050405020304" pitchFamily="18" charset="0"/>
                <a:cs typeface="Times New Roman" panose="02020603050405020304" pitchFamily="18" charset="0"/>
              </a:rPr>
              <a:t>EC</a:t>
            </a:r>
            <a:endParaRPr lang="es-MX" b="1" dirty="0">
              <a:solidFill>
                <a:schemeClr val="bg1"/>
              </a:solidFill>
              <a:latin typeface="Times New Roman" panose="02020603050405020304" pitchFamily="18" charset="0"/>
              <a:cs typeface="Times New Roman" panose="02020603050405020304" pitchFamily="18" charset="0"/>
            </a:endParaRPr>
          </a:p>
        </p:txBody>
      </p:sp>
      <p:sp>
        <p:nvSpPr>
          <p:cNvPr id="14" name="Down Arrow 13"/>
          <p:cNvSpPr/>
          <p:nvPr/>
        </p:nvSpPr>
        <p:spPr>
          <a:xfrm>
            <a:off x="6277135" y="3350722"/>
            <a:ext cx="288235" cy="849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TextBox 14"/>
          <p:cNvSpPr txBox="1"/>
          <p:nvPr/>
        </p:nvSpPr>
        <p:spPr>
          <a:xfrm>
            <a:off x="5708244" y="4303303"/>
            <a:ext cx="1479892" cy="646331"/>
          </a:xfrm>
          <a:prstGeom prst="rect">
            <a:avLst/>
          </a:prstGeom>
          <a:noFill/>
        </p:spPr>
        <p:txBody>
          <a:bodyPr wrap="none" rtlCol="0">
            <a:spAutoFit/>
          </a:bodyPr>
          <a:lstStyle/>
          <a:p>
            <a:r>
              <a:rPr lang="es-MX" b="1" dirty="0" smtClean="0">
                <a:latin typeface="Times New Roman" panose="02020603050405020304" pitchFamily="18" charset="0"/>
                <a:cs typeface="Times New Roman" panose="02020603050405020304" pitchFamily="18" charset="0"/>
              </a:rPr>
              <a:t>(c.) Reino de </a:t>
            </a:r>
          </a:p>
          <a:p>
            <a:pPr algn="ctr"/>
            <a:r>
              <a:rPr lang="es-MX" b="1" dirty="0" smtClean="0">
                <a:latin typeface="Times New Roman" panose="02020603050405020304" pitchFamily="18" charset="0"/>
                <a:cs typeface="Times New Roman" panose="02020603050405020304" pitchFamily="18" charset="0"/>
              </a:rPr>
              <a:t>David</a:t>
            </a:r>
            <a:endParaRPr lang="es-MX" b="1" dirty="0">
              <a:latin typeface="Times New Roman" panose="02020603050405020304" pitchFamily="18" charset="0"/>
              <a:cs typeface="Times New Roman" panose="02020603050405020304" pitchFamily="18" charset="0"/>
            </a:endParaRPr>
          </a:p>
        </p:txBody>
      </p:sp>
      <p:sp>
        <p:nvSpPr>
          <p:cNvPr id="18" name="Down Arrow 17"/>
          <p:cNvSpPr/>
          <p:nvPr/>
        </p:nvSpPr>
        <p:spPr>
          <a:xfrm>
            <a:off x="10831585" y="3151461"/>
            <a:ext cx="356150" cy="1307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TextBox 18"/>
          <p:cNvSpPr txBox="1"/>
          <p:nvPr/>
        </p:nvSpPr>
        <p:spPr>
          <a:xfrm>
            <a:off x="10686495" y="4459294"/>
            <a:ext cx="646331" cy="369332"/>
          </a:xfrm>
          <a:prstGeom prst="rect">
            <a:avLst/>
          </a:prstGeom>
          <a:noFill/>
        </p:spPr>
        <p:txBody>
          <a:bodyPr wrap="none" rtlCol="0">
            <a:spAutoFit/>
          </a:bodyPr>
          <a:lstStyle/>
          <a:p>
            <a:r>
              <a:rPr lang="es-MX" b="1" dirty="0" smtClean="0">
                <a:latin typeface="Times New Roman" panose="02020603050405020304" pitchFamily="18" charset="0"/>
                <a:cs typeface="Times New Roman" panose="02020603050405020304" pitchFamily="18" charset="0"/>
              </a:rPr>
              <a:t>2015</a:t>
            </a:r>
            <a:endParaRPr lang="es-MX" b="1" dirty="0">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flipH="1">
            <a:off x="765313" y="2789683"/>
            <a:ext cx="2385393" cy="41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2477165" y="2695263"/>
            <a:ext cx="278295" cy="11787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7" name="TextBox 26"/>
          <p:cNvSpPr txBox="1"/>
          <p:nvPr/>
        </p:nvSpPr>
        <p:spPr>
          <a:xfrm>
            <a:off x="1842286" y="4050047"/>
            <a:ext cx="1548052" cy="646331"/>
          </a:xfrm>
          <a:prstGeom prst="rect">
            <a:avLst/>
          </a:prstGeom>
          <a:noFill/>
        </p:spPr>
        <p:txBody>
          <a:bodyPr wrap="none" rtlCol="0">
            <a:spAutoFit/>
          </a:bodyPr>
          <a:lstStyle/>
          <a:p>
            <a:pPr algn="ctr"/>
            <a:r>
              <a:rPr lang="es-MX" b="1" dirty="0" smtClean="0">
                <a:latin typeface="Times New Roman" panose="02020603050405020304" pitchFamily="18" charset="0"/>
                <a:cs typeface="Times New Roman" panose="02020603050405020304" pitchFamily="18" charset="0"/>
              </a:rPr>
              <a:t>Primeras </a:t>
            </a:r>
          </a:p>
          <a:p>
            <a:pPr algn="ctr"/>
            <a:r>
              <a:rPr lang="es-MX" b="1" dirty="0" smtClean="0">
                <a:latin typeface="Times New Roman" panose="02020603050405020304" pitchFamily="18" charset="0"/>
                <a:cs typeface="Times New Roman" panose="02020603050405020304" pitchFamily="18" charset="0"/>
              </a:rPr>
              <a:t>Civilizaciones</a:t>
            </a:r>
            <a:endParaRPr lang="es-MX"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29" name="Ink 28"/>
              <p14:cNvContentPartPr/>
              <p14:nvPr/>
            </p14:nvContentPartPr>
            <p14:xfrm>
              <a:off x="7354863" y="2282948"/>
              <a:ext cx="1115280" cy="1518840"/>
            </p14:xfrm>
          </p:contentPart>
        </mc:Choice>
        <mc:Fallback xmlns="">
          <p:pic>
            <p:nvPicPr>
              <p:cNvPr id="29" name="Ink 28"/>
              <p:cNvPicPr/>
              <p:nvPr/>
            </p:nvPicPr>
            <p:blipFill>
              <a:blip r:embed="rId4"/>
              <a:stretch>
                <a:fillRect/>
              </a:stretch>
            </p:blipFill>
            <p:spPr>
              <a:xfrm>
                <a:off x="7341543" y="2269268"/>
                <a:ext cx="1142640" cy="1546560"/>
              </a:xfrm>
              <a:prstGeom prst="rect">
                <a:avLst/>
              </a:prstGeom>
            </p:spPr>
          </p:pic>
        </mc:Fallback>
      </mc:AlternateContent>
      <p:sp>
        <p:nvSpPr>
          <p:cNvPr id="30" name="Up Arrow 29"/>
          <p:cNvSpPr/>
          <p:nvPr/>
        </p:nvSpPr>
        <p:spPr>
          <a:xfrm>
            <a:off x="979748" y="1741107"/>
            <a:ext cx="298259" cy="9541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TextBox 30"/>
          <p:cNvSpPr txBox="1"/>
          <p:nvPr/>
        </p:nvSpPr>
        <p:spPr>
          <a:xfrm>
            <a:off x="765313" y="1000356"/>
            <a:ext cx="1697901" cy="646331"/>
          </a:xfrm>
          <a:prstGeom prst="rect">
            <a:avLst/>
          </a:prstGeom>
          <a:noFill/>
        </p:spPr>
        <p:txBody>
          <a:bodyPr wrap="none" rtlCol="0">
            <a:spAutoFit/>
          </a:bodyPr>
          <a:lstStyle/>
          <a:p>
            <a:pPr algn="ctr"/>
            <a:r>
              <a:rPr lang="es-MX" b="1" dirty="0" smtClean="0">
                <a:latin typeface="Times New Roman" panose="02020603050405020304" pitchFamily="18" charset="0"/>
                <a:cs typeface="Times New Roman" panose="02020603050405020304" pitchFamily="18" charset="0"/>
              </a:rPr>
              <a:t>c. 40,000</a:t>
            </a:r>
          </a:p>
          <a:p>
            <a:pPr algn="ctr"/>
            <a:r>
              <a:rPr lang="es-MX" b="1" dirty="0" smtClean="0">
                <a:latin typeface="Times New Roman" panose="02020603050405020304" pitchFamily="18" charset="0"/>
                <a:cs typeface="Times New Roman" panose="02020603050405020304" pitchFamily="18" charset="0"/>
              </a:rPr>
              <a:t>Arte en Cuevas</a:t>
            </a:r>
            <a:endParaRPr lang="es-MX"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01494" y="5377070"/>
            <a:ext cx="3017173" cy="923330"/>
          </a:xfrm>
          <a:prstGeom prst="rect">
            <a:avLst/>
          </a:prstGeom>
          <a:noFill/>
        </p:spPr>
        <p:txBody>
          <a:bodyPr wrap="none" rtlCol="0">
            <a:spAutoFit/>
          </a:bodyPr>
          <a:lstStyle/>
          <a:p>
            <a:r>
              <a:rPr lang="es-MX" dirty="0" smtClean="0">
                <a:latin typeface="Times New Roman" panose="02020603050405020304" pitchFamily="18" charset="0"/>
                <a:cs typeface="Times New Roman" panose="02020603050405020304" pitchFamily="18" charset="0"/>
              </a:rPr>
              <a:t>AEC = Antes de la Era Común</a:t>
            </a:r>
          </a:p>
          <a:p>
            <a:r>
              <a:rPr lang="es-MX" dirty="0" smtClean="0">
                <a:latin typeface="Times New Roman" panose="02020603050405020304" pitchFamily="18" charset="0"/>
                <a:cs typeface="Times New Roman" panose="02020603050405020304" pitchFamily="18" charset="0"/>
              </a:rPr>
              <a:t>EC = Era Común</a:t>
            </a:r>
          </a:p>
          <a:p>
            <a:r>
              <a:rPr lang="es-MX" dirty="0" smtClean="0">
                <a:latin typeface="Times New Roman" panose="02020603050405020304" pitchFamily="18" charset="0"/>
                <a:cs typeface="Times New Roman" panose="02020603050405020304" pitchFamily="18" charset="0"/>
              </a:rPr>
              <a:t>c. = cerca de el año …</a:t>
            </a:r>
            <a:endParaRPr lang="es-MX"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544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2057" y="382380"/>
            <a:ext cx="7381875" cy="6187109"/>
          </a:xfrm>
          <a:prstGeom prst="rect">
            <a:avLst/>
          </a:prstGeom>
        </p:spPr>
      </p:pic>
      <p:pic>
        <p:nvPicPr>
          <p:cNvPr id="4" name="Content Placeholder 3"/>
          <p:cNvPicPr>
            <a:picLocks noGrp="1" noChangeAspect="1"/>
          </p:cNvPicPr>
          <p:nvPr>
            <p:ph idx="1"/>
          </p:nvPr>
        </p:nvPicPr>
        <p:blipFill rotWithShape="1">
          <a:blip r:embed="rId3"/>
          <a:srcRect l="41687"/>
          <a:stretch/>
        </p:blipFill>
        <p:spPr>
          <a:xfrm>
            <a:off x="4939749" y="382380"/>
            <a:ext cx="7007086" cy="6187109"/>
          </a:xfrm>
          <a:prstGeom prst="rect">
            <a:avLst/>
          </a:prstGeom>
        </p:spPr>
      </p:pic>
      <p:sp>
        <p:nvSpPr>
          <p:cNvPr id="5" name="TextBox 4"/>
          <p:cNvSpPr txBox="1"/>
          <p:nvPr/>
        </p:nvSpPr>
        <p:spPr>
          <a:xfrm>
            <a:off x="4939748" y="382380"/>
            <a:ext cx="7007087" cy="523220"/>
          </a:xfrm>
          <a:prstGeom prst="rect">
            <a:avLst/>
          </a:prstGeom>
          <a:solidFill>
            <a:schemeClr val="tx1"/>
          </a:solidFill>
        </p:spPr>
        <p:txBody>
          <a:bodyPr wrap="square" rtlCol="0">
            <a:spAutoFit/>
          </a:bodyPr>
          <a:lstStyle/>
          <a:p>
            <a:pPr algn="ctr"/>
            <a:r>
              <a:rPr lang="es-MX" sz="2800" b="1" dirty="0" smtClean="0">
                <a:solidFill>
                  <a:schemeClr val="bg1"/>
                </a:solidFill>
                <a:latin typeface="Times New Roman" panose="02020603050405020304" pitchFamily="18" charset="0"/>
                <a:cs typeface="Times New Roman" panose="02020603050405020304" pitchFamily="18" charset="0"/>
              </a:rPr>
              <a:t>Primeras Civilizaciones (4 milenio A.E.C) </a:t>
            </a:r>
            <a:endParaRPr lang="es-MX" sz="28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275559" y="4629140"/>
            <a:ext cx="2461168" cy="523220"/>
          </a:xfrm>
          <a:prstGeom prst="rect">
            <a:avLst/>
          </a:prstGeom>
          <a:solidFill>
            <a:schemeClr val="tx1"/>
          </a:solidFill>
        </p:spPr>
        <p:txBody>
          <a:bodyPr wrap="square" rtlCol="0">
            <a:spAutoFit/>
          </a:bodyPr>
          <a:lstStyle/>
          <a:p>
            <a:pPr algn="ctr"/>
            <a:r>
              <a:rPr lang="es-MX" sz="2800" b="1" dirty="0" smtClean="0">
                <a:solidFill>
                  <a:schemeClr val="bg1"/>
                </a:solidFill>
              </a:rPr>
              <a:t>Rio Indus</a:t>
            </a:r>
          </a:p>
        </p:txBody>
      </p:sp>
      <p:sp>
        <p:nvSpPr>
          <p:cNvPr id="7" name="TextBox 6"/>
          <p:cNvSpPr txBox="1"/>
          <p:nvPr/>
        </p:nvSpPr>
        <p:spPr>
          <a:xfrm>
            <a:off x="9281491" y="3909390"/>
            <a:ext cx="2461168" cy="523220"/>
          </a:xfrm>
          <a:prstGeom prst="rect">
            <a:avLst/>
          </a:prstGeom>
          <a:solidFill>
            <a:schemeClr val="tx1"/>
          </a:solidFill>
        </p:spPr>
        <p:txBody>
          <a:bodyPr wrap="square" rtlCol="0">
            <a:spAutoFit/>
          </a:bodyPr>
          <a:lstStyle/>
          <a:p>
            <a:pPr algn="ctr"/>
            <a:r>
              <a:rPr lang="es-MX" sz="2800" b="1" dirty="0" smtClean="0">
                <a:solidFill>
                  <a:schemeClr val="bg1"/>
                </a:solidFill>
              </a:rPr>
              <a:t>Rio Amarillo</a:t>
            </a:r>
          </a:p>
        </p:txBody>
      </p:sp>
      <p:sp>
        <p:nvSpPr>
          <p:cNvPr id="8" name="TextBox 7"/>
          <p:cNvSpPr txBox="1"/>
          <p:nvPr/>
        </p:nvSpPr>
        <p:spPr>
          <a:xfrm>
            <a:off x="7389955" y="5348891"/>
            <a:ext cx="2461168" cy="523220"/>
          </a:xfrm>
          <a:prstGeom prst="rect">
            <a:avLst/>
          </a:prstGeom>
          <a:solidFill>
            <a:schemeClr val="tx1"/>
          </a:solidFill>
        </p:spPr>
        <p:txBody>
          <a:bodyPr wrap="square" rtlCol="0">
            <a:spAutoFit/>
          </a:bodyPr>
          <a:lstStyle/>
          <a:p>
            <a:pPr algn="ctr"/>
            <a:r>
              <a:rPr lang="es-MX" sz="2800" b="1" dirty="0" smtClean="0">
                <a:solidFill>
                  <a:schemeClr val="bg1"/>
                </a:solidFill>
              </a:rPr>
              <a:t>Sumeria</a:t>
            </a:r>
          </a:p>
        </p:txBody>
      </p:sp>
      <p:sp>
        <p:nvSpPr>
          <p:cNvPr id="9" name="TextBox 8"/>
          <p:cNvSpPr txBox="1"/>
          <p:nvPr/>
        </p:nvSpPr>
        <p:spPr>
          <a:xfrm>
            <a:off x="5377070" y="4296647"/>
            <a:ext cx="2461168" cy="523220"/>
          </a:xfrm>
          <a:prstGeom prst="rect">
            <a:avLst/>
          </a:prstGeom>
          <a:solidFill>
            <a:schemeClr val="tx1"/>
          </a:solidFill>
        </p:spPr>
        <p:txBody>
          <a:bodyPr wrap="square" rtlCol="0">
            <a:spAutoFit/>
          </a:bodyPr>
          <a:lstStyle/>
          <a:p>
            <a:pPr algn="ctr"/>
            <a:r>
              <a:rPr lang="es-MX" sz="2800" b="1" dirty="0" smtClean="0">
                <a:solidFill>
                  <a:schemeClr val="bg1"/>
                </a:solidFill>
              </a:rPr>
              <a:t>Egipto</a:t>
            </a:r>
          </a:p>
        </p:txBody>
      </p:sp>
    </p:spTree>
    <p:extLst>
      <p:ext uri="{BB962C8B-B14F-4D97-AF65-F5344CB8AC3E}">
        <p14:creationId xmlns:p14="http://schemas.microsoft.com/office/powerpoint/2010/main" val="3718502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67" y="840242"/>
            <a:ext cx="9601196" cy="1303867"/>
          </a:xfrm>
        </p:spPr>
        <p:txBody>
          <a:bodyPr>
            <a:normAutofit/>
          </a:bodyPr>
          <a:lstStyle/>
          <a:p>
            <a:pPr lvl="0" algn="l"/>
            <a:r>
              <a:rPr lang="es-ES" sz="4800" b="1" dirty="0" smtClean="0">
                <a:latin typeface="Times New Roman" panose="02020603050405020304" pitchFamily="18" charset="0"/>
                <a:cs typeface="Times New Roman" panose="02020603050405020304" pitchFamily="18" charset="0"/>
              </a:rPr>
              <a:t>Geografía</a:t>
            </a:r>
            <a:r>
              <a:rPr lang="es-ES" b="1" dirty="0" smtClean="0">
                <a:latin typeface="Times New Roman" panose="02020603050405020304" pitchFamily="18" charset="0"/>
                <a:cs typeface="Times New Roman" panose="02020603050405020304" pitchFamily="18" charset="0"/>
              </a:rPr>
              <a:t> </a:t>
            </a:r>
            <a:endParaRPr lang="es-MX" b="1" dirty="0"/>
          </a:p>
        </p:txBody>
      </p:sp>
      <p:sp>
        <p:nvSpPr>
          <p:cNvPr id="3" name="Content Placeholder 2"/>
          <p:cNvSpPr>
            <a:spLocks noGrp="1"/>
          </p:cNvSpPr>
          <p:nvPr>
            <p:ph idx="1"/>
          </p:nvPr>
        </p:nvSpPr>
        <p:spPr>
          <a:xfrm>
            <a:off x="1295401" y="2556931"/>
            <a:ext cx="9601196" cy="3694781"/>
          </a:xfrm>
        </p:spPr>
        <p:txBody>
          <a:bodyPr>
            <a:normAutofit fontScale="85000" lnSpcReduction="20000"/>
          </a:bodyPr>
          <a:lstStyle/>
          <a:p>
            <a:r>
              <a:rPr lang="es-MX" dirty="0" smtClean="0">
                <a:latin typeface="Times New Roman" panose="02020603050405020304" pitchFamily="18" charset="0"/>
                <a:cs typeface="Times New Roman" panose="02020603050405020304" pitchFamily="18" charset="0"/>
              </a:rPr>
              <a:t>El </a:t>
            </a:r>
            <a:r>
              <a:rPr lang="es-MX" dirty="0">
                <a:latin typeface="Times New Roman" panose="02020603050405020304" pitchFamily="18" charset="0"/>
                <a:cs typeface="Times New Roman" panose="02020603050405020304" pitchFamily="18" charset="0"/>
              </a:rPr>
              <a:t>c</a:t>
            </a:r>
            <a:r>
              <a:rPr lang="es-MX" dirty="0" smtClean="0">
                <a:latin typeface="Times New Roman" panose="02020603050405020304" pitchFamily="18" charset="0"/>
                <a:cs typeface="Times New Roman" panose="02020603050405020304" pitchFamily="18" charset="0"/>
              </a:rPr>
              <a:t>recente fértil?</a:t>
            </a:r>
          </a:p>
          <a:p>
            <a:r>
              <a:rPr lang="es-MX" dirty="0" smtClean="0">
                <a:latin typeface="Times New Roman" panose="02020603050405020304" pitchFamily="18" charset="0"/>
                <a:cs typeface="Times New Roman" panose="02020603050405020304" pitchFamily="18" charset="0"/>
              </a:rPr>
              <a:t>Mesopotamia </a:t>
            </a:r>
          </a:p>
          <a:p>
            <a:pPr lvl="1"/>
            <a:r>
              <a:rPr lang="es-MX" dirty="0" smtClean="0">
                <a:latin typeface="Times New Roman" panose="02020603050405020304" pitchFamily="18" charset="0"/>
                <a:cs typeface="Times New Roman" panose="02020603050405020304" pitchFamily="18" charset="0"/>
              </a:rPr>
              <a:t>“Entre dos ríos”</a:t>
            </a:r>
          </a:p>
          <a:p>
            <a:pPr lvl="2"/>
            <a:r>
              <a:rPr lang="es-MX" dirty="0" smtClean="0">
                <a:latin typeface="Times New Roman" panose="02020603050405020304" pitchFamily="18" charset="0"/>
                <a:cs typeface="Times New Roman" panose="02020603050405020304" pitchFamily="18" charset="0"/>
              </a:rPr>
              <a:t>Tigris y Éufrates </a:t>
            </a:r>
          </a:p>
          <a:p>
            <a:r>
              <a:rPr lang="es-MX" dirty="0" smtClean="0">
                <a:latin typeface="Times New Roman" panose="02020603050405020304" pitchFamily="18" charset="0"/>
                <a:cs typeface="Times New Roman" panose="02020603050405020304" pitchFamily="18" charset="0"/>
              </a:rPr>
              <a:t> Los viajes de Abraham</a:t>
            </a:r>
          </a:p>
          <a:p>
            <a:pPr lvl="1"/>
            <a:r>
              <a:rPr lang="es-MX" dirty="0" err="1" smtClean="0">
                <a:latin typeface="Times New Roman" panose="02020603050405020304" pitchFamily="18" charset="0"/>
                <a:cs typeface="Times New Roman" panose="02020603050405020304" pitchFamily="18" charset="0"/>
              </a:rPr>
              <a:t>Ur</a:t>
            </a:r>
            <a:endParaRPr lang="es-MX" dirty="0" smtClean="0">
              <a:latin typeface="Times New Roman" panose="02020603050405020304" pitchFamily="18" charset="0"/>
              <a:cs typeface="Times New Roman" panose="02020603050405020304" pitchFamily="18" charset="0"/>
            </a:endParaRPr>
          </a:p>
          <a:p>
            <a:r>
              <a:rPr lang="es-MX" dirty="0" smtClean="0">
                <a:latin typeface="Times New Roman" panose="02020603050405020304" pitchFamily="18" charset="0"/>
                <a:cs typeface="Times New Roman" panose="02020603050405020304" pitchFamily="18" charset="0"/>
              </a:rPr>
              <a:t>Tierra  Prometida</a:t>
            </a:r>
          </a:p>
          <a:p>
            <a:pPr lvl="1"/>
            <a:r>
              <a:rPr lang="es-MX" dirty="0" smtClean="0">
                <a:latin typeface="Times New Roman" panose="02020603050405020304" pitchFamily="18" charset="0"/>
                <a:cs typeface="Times New Roman" panose="02020603050405020304" pitchFamily="18" charset="0"/>
              </a:rPr>
              <a:t>Para Quien?  </a:t>
            </a:r>
          </a:p>
          <a:p>
            <a:pPr lvl="1"/>
            <a:r>
              <a:rPr lang="es-MX" dirty="0" smtClean="0">
                <a:latin typeface="Times New Roman" panose="02020603050405020304" pitchFamily="18" charset="0"/>
                <a:cs typeface="Times New Roman" panose="02020603050405020304" pitchFamily="18" charset="0"/>
              </a:rPr>
              <a:t>170 millas       /70 millas</a:t>
            </a:r>
          </a:p>
          <a:p>
            <a:pPr lvl="1"/>
            <a:r>
              <a:rPr lang="es-MX" dirty="0" smtClean="0">
                <a:latin typeface="Times New Roman" panose="02020603050405020304" pitchFamily="18" charset="0"/>
                <a:cs typeface="Times New Roman" panose="02020603050405020304" pitchFamily="18" charset="0"/>
              </a:rPr>
              <a:t>4,000 años de guerra  </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 contrast="18000"/>
                    </a14:imgEffect>
                  </a14:imgLayer>
                </a14:imgProps>
              </a:ext>
              <a:ext uri="{28A0092B-C50C-407E-A947-70E740481C1C}">
                <a14:useLocalDpi xmlns:a14="http://schemas.microsoft.com/office/drawing/2010/main" val="0"/>
              </a:ext>
            </a:extLst>
          </a:blip>
          <a:srcRect l="15797" t="6575" r="7971" b="11800"/>
          <a:stretch/>
        </p:blipFill>
        <p:spPr>
          <a:xfrm>
            <a:off x="6276959" y="2043323"/>
            <a:ext cx="5612436" cy="4502753"/>
          </a:xfrm>
          <a:prstGeom prst="rect">
            <a:avLst/>
          </a:prstGeom>
        </p:spPr>
      </p:pic>
      <p:pic>
        <p:nvPicPr>
          <p:cNvPr id="5" name="Picture 4"/>
          <p:cNvPicPr>
            <a:picLocks noChangeAspect="1"/>
          </p:cNvPicPr>
          <p:nvPr/>
        </p:nvPicPr>
        <p:blipFill>
          <a:blip r:embed="rId4"/>
          <a:stretch>
            <a:fillRect/>
          </a:stretch>
        </p:blipFill>
        <p:spPr>
          <a:xfrm>
            <a:off x="8844638" y="296049"/>
            <a:ext cx="2867025" cy="1590675"/>
          </a:xfrm>
          <a:prstGeom prst="rect">
            <a:avLst/>
          </a:prstGeom>
        </p:spPr>
      </p:pic>
      <mc:AlternateContent xmlns:mc="http://schemas.openxmlformats.org/markup-compatibility/2006" xmlns:p14="http://schemas.microsoft.com/office/powerpoint/2010/main">
        <mc:Choice Requires="p14">
          <p:contentPart p14:bwMode="auto" r:id="rId5">
            <p14:nvContentPartPr>
              <p14:cNvPr id="23" name="Ink 22"/>
              <p14:cNvContentPartPr/>
              <p14:nvPr/>
            </p14:nvContentPartPr>
            <p14:xfrm>
              <a:off x="9762543" y="516068"/>
              <a:ext cx="1095840" cy="1458360"/>
            </p14:xfrm>
          </p:contentPart>
        </mc:Choice>
        <mc:Fallback xmlns="">
          <p:pic>
            <p:nvPicPr>
              <p:cNvPr id="23" name="Ink 22"/>
              <p:cNvPicPr/>
              <p:nvPr/>
            </p:nvPicPr>
            <p:blipFill>
              <a:blip r:embed="rId6"/>
              <a:stretch>
                <a:fillRect/>
              </a:stretch>
            </p:blipFill>
            <p:spPr>
              <a:xfrm>
                <a:off x="9748143" y="505628"/>
                <a:ext cx="1125360" cy="148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 name="Ink 24"/>
              <p14:cNvContentPartPr/>
              <p14:nvPr/>
            </p14:nvContentPartPr>
            <p14:xfrm>
              <a:off x="10772343" y="1259468"/>
              <a:ext cx="727200" cy="902520"/>
            </p14:xfrm>
          </p:contentPart>
        </mc:Choice>
        <mc:Fallback xmlns="">
          <p:pic>
            <p:nvPicPr>
              <p:cNvPr id="25" name="Ink 24"/>
              <p:cNvPicPr/>
              <p:nvPr/>
            </p:nvPicPr>
            <p:blipFill>
              <a:blip r:embed="rId8"/>
              <a:stretch>
                <a:fillRect/>
              </a:stretch>
            </p:blipFill>
            <p:spPr>
              <a:xfrm>
                <a:off x="10759743" y="1247948"/>
                <a:ext cx="744480" cy="928800"/>
              </a:xfrm>
              <a:prstGeom prst="rect">
                <a:avLst/>
              </a:prstGeom>
            </p:spPr>
          </p:pic>
        </mc:Fallback>
      </mc:AlternateContent>
      <p:sp>
        <p:nvSpPr>
          <p:cNvPr id="9" name="Left-Right Arrow 8"/>
          <p:cNvSpPr/>
          <p:nvPr/>
        </p:nvSpPr>
        <p:spPr>
          <a:xfrm>
            <a:off x="4330777" y="5396945"/>
            <a:ext cx="407504" cy="21866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Up-Down Arrow 9"/>
          <p:cNvSpPr/>
          <p:nvPr/>
        </p:nvSpPr>
        <p:spPr>
          <a:xfrm>
            <a:off x="3144938" y="5347250"/>
            <a:ext cx="208722" cy="35781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30201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MX" sz="4800" b="1" dirty="0" smtClean="0">
                <a:latin typeface="Times New Roman" panose="02020603050405020304" pitchFamily="18" charset="0"/>
                <a:cs typeface="Times New Roman" panose="02020603050405020304" pitchFamily="18" charset="0"/>
              </a:rPr>
              <a:t>Geografía – </a:t>
            </a:r>
            <a:r>
              <a:rPr lang="es-MX" sz="4800" dirty="0" smtClean="0">
                <a:latin typeface="Times New Roman" panose="02020603050405020304" pitchFamily="18" charset="0"/>
                <a:cs typeface="Times New Roman" panose="02020603050405020304" pitchFamily="18" charset="0"/>
              </a:rPr>
              <a:t>Terminología  </a:t>
            </a:r>
            <a:endParaRPr lang="es-MX" sz="4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r>
              <a:rPr lang="es-MX" dirty="0" smtClean="0">
                <a:latin typeface="Times New Roman" panose="02020603050405020304" pitchFamily="18" charset="0"/>
                <a:cs typeface="Times New Roman" panose="02020603050405020304" pitchFamily="18" charset="0"/>
              </a:rPr>
              <a:t>“Cercano Este” </a:t>
            </a:r>
            <a:r>
              <a:rPr lang="es-MX" dirty="0">
                <a:latin typeface="Times New Roman" panose="02020603050405020304" pitchFamily="18" charset="0"/>
                <a:cs typeface="Times New Roman" panose="02020603050405020304" pitchFamily="18" charset="0"/>
              </a:rPr>
              <a:t>	</a:t>
            </a:r>
            <a:endParaRPr lang="es-MX" dirty="0" smtClean="0">
              <a:latin typeface="Times New Roman" panose="02020603050405020304" pitchFamily="18" charset="0"/>
              <a:cs typeface="Times New Roman" panose="02020603050405020304" pitchFamily="18" charset="0"/>
            </a:endParaRPr>
          </a:p>
          <a:p>
            <a:pPr lvl="1"/>
            <a:r>
              <a:rPr lang="es-MX" dirty="0" smtClean="0">
                <a:latin typeface="Times New Roman" panose="02020603050405020304" pitchFamily="18" charset="0"/>
                <a:cs typeface="Times New Roman" panose="02020603050405020304" pitchFamily="18" charset="0"/>
              </a:rPr>
              <a:t>“Oriente”, “Levante Mediterráneo”, “Medio Este” &gt; términos Eurocéntricos </a:t>
            </a:r>
            <a:endParaRPr lang="es-MX" dirty="0">
              <a:latin typeface="Times New Roman" panose="02020603050405020304" pitchFamily="18" charset="0"/>
              <a:cs typeface="Times New Roman" panose="02020603050405020304" pitchFamily="18" charset="0"/>
            </a:endParaRPr>
          </a:p>
          <a:p>
            <a:r>
              <a:rPr lang="es-MX" dirty="0" smtClean="0">
                <a:latin typeface="Times New Roman" panose="02020603050405020304" pitchFamily="18" charset="0"/>
                <a:cs typeface="Times New Roman" panose="02020603050405020304" pitchFamily="18" charset="0"/>
              </a:rPr>
              <a:t>Levante </a:t>
            </a:r>
          </a:p>
          <a:p>
            <a:r>
              <a:rPr lang="es-MX" dirty="0" smtClean="0">
                <a:latin typeface="Times New Roman" panose="02020603050405020304" pitchFamily="18" charset="0"/>
                <a:cs typeface="Times New Roman" panose="02020603050405020304" pitchFamily="18" charset="0"/>
              </a:rPr>
              <a:t>Palestina </a:t>
            </a:r>
          </a:p>
          <a:p>
            <a:r>
              <a:rPr lang="es-MX" dirty="0" smtClean="0">
                <a:latin typeface="Times New Roman" panose="02020603050405020304" pitchFamily="18" charset="0"/>
                <a:cs typeface="Times New Roman" panose="02020603050405020304" pitchFamily="18" charset="0"/>
              </a:rPr>
              <a:t>Israelitas vs. Israelís </a:t>
            </a:r>
          </a:p>
          <a:p>
            <a:r>
              <a:rPr lang="es-MX" dirty="0" smtClean="0">
                <a:latin typeface="Times New Roman" panose="02020603050405020304" pitchFamily="18" charset="0"/>
                <a:cs typeface="Times New Roman" panose="02020603050405020304" pitchFamily="18" charset="0"/>
              </a:rPr>
              <a:t>La Tierra Prometida = La Tierra de Canaán </a:t>
            </a:r>
          </a:p>
          <a:p>
            <a:pPr lvl="1"/>
            <a:r>
              <a:rPr lang="es-MX" dirty="0" smtClean="0">
                <a:latin typeface="Times New Roman" panose="02020603050405020304" pitchFamily="18" charset="0"/>
                <a:cs typeface="Times New Roman" panose="02020603050405020304" pitchFamily="18" charset="0"/>
              </a:rPr>
              <a:t>Habitantes antiguos del moderno Israel, Jordán, Palestina, Lebanon, y Siria del Oeste </a:t>
            </a:r>
          </a:p>
          <a:p>
            <a:pPr lvl="1"/>
            <a:r>
              <a:rPr lang="es-MX" dirty="0" smtClean="0">
                <a:latin typeface="Times New Roman" panose="02020603050405020304" pitchFamily="18" charset="0"/>
                <a:cs typeface="Times New Roman" panose="02020603050405020304" pitchFamily="18" charset="0"/>
              </a:rPr>
              <a:t>“Israel” 2ndo siglo AEC</a:t>
            </a:r>
          </a:p>
        </p:txBody>
      </p:sp>
    </p:spTree>
    <p:extLst>
      <p:ext uri="{BB962C8B-B14F-4D97-AF65-F5344CB8AC3E}">
        <p14:creationId xmlns:p14="http://schemas.microsoft.com/office/powerpoint/2010/main" val="833589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1" y="982132"/>
            <a:ext cx="9950667" cy="1303867"/>
          </a:xfrm>
        </p:spPr>
        <p:txBody>
          <a:bodyPr>
            <a:normAutofit/>
          </a:bodyPr>
          <a:lstStyle/>
          <a:p>
            <a:pPr algn="l"/>
            <a:r>
              <a:rPr lang="es-MX" b="1" dirty="0" smtClean="0">
                <a:latin typeface="Times New Roman" panose="02020603050405020304" pitchFamily="18" charset="0"/>
                <a:cs typeface="Times New Roman" panose="02020603050405020304" pitchFamily="18" charset="0"/>
              </a:rPr>
              <a:t>Génesis 15:19-21</a:t>
            </a:r>
            <a:endParaRPr lang="es-MX"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45931" y="2556932"/>
            <a:ext cx="10578662" cy="3318936"/>
          </a:xfrm>
        </p:spPr>
        <p:txBody>
          <a:bodyPr/>
          <a:lstStyle/>
          <a:p>
            <a:pPr marL="0" indent="0">
              <a:lnSpc>
                <a:spcPts val="2880"/>
              </a:lnSpc>
              <a:buNone/>
            </a:pPr>
            <a:r>
              <a:rPr lang="es-ES" dirty="0" smtClean="0">
                <a:latin typeface="Times New Roman" panose="02020603050405020304" pitchFamily="18" charset="0"/>
                <a:cs typeface="Times New Roman" panose="02020603050405020304" pitchFamily="18" charset="0"/>
              </a:rPr>
              <a:t>“En </a:t>
            </a:r>
            <a:r>
              <a:rPr lang="es-ES" dirty="0">
                <a:latin typeface="Times New Roman" panose="02020603050405020304" pitchFamily="18" charset="0"/>
                <a:cs typeface="Times New Roman" panose="02020603050405020304" pitchFamily="18" charset="0"/>
              </a:rPr>
              <a:t>aquel día el SEÑOR hizo un pacto con Abram, diciendo: A tu descendencia he dado esta tierra, desde el río de Egipto hasta el río grande, el río </a:t>
            </a:r>
            <a:r>
              <a:rPr lang="es-ES" dirty="0" err="1">
                <a:latin typeface="Times New Roman" panose="02020603050405020304" pitchFamily="18" charset="0"/>
                <a:cs typeface="Times New Roman" panose="02020603050405020304" pitchFamily="18" charset="0"/>
              </a:rPr>
              <a:t>Eufrates</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los </a:t>
            </a:r>
            <a:r>
              <a:rPr lang="es-ES" dirty="0" err="1">
                <a:latin typeface="Times New Roman" panose="02020603050405020304" pitchFamily="18" charset="0"/>
                <a:cs typeface="Times New Roman" panose="02020603050405020304" pitchFamily="18" charset="0"/>
              </a:rPr>
              <a:t>ceneos</a:t>
            </a:r>
            <a:r>
              <a:rPr lang="es-ES" dirty="0">
                <a:latin typeface="Times New Roman" panose="02020603050405020304" pitchFamily="18" charset="0"/>
                <a:cs typeface="Times New Roman" panose="02020603050405020304" pitchFamily="18" charset="0"/>
              </a:rPr>
              <a:t>, los </a:t>
            </a:r>
            <a:r>
              <a:rPr lang="es-ES" dirty="0" err="1">
                <a:latin typeface="Times New Roman" panose="02020603050405020304" pitchFamily="18" charset="0"/>
                <a:cs typeface="Times New Roman" panose="02020603050405020304" pitchFamily="18" charset="0"/>
              </a:rPr>
              <a:t>cenezeos</a:t>
            </a:r>
            <a:r>
              <a:rPr lang="es-ES" dirty="0">
                <a:latin typeface="Times New Roman" panose="02020603050405020304" pitchFamily="18" charset="0"/>
                <a:cs typeface="Times New Roman" panose="02020603050405020304" pitchFamily="18" charset="0"/>
              </a:rPr>
              <a:t>, los </a:t>
            </a:r>
            <a:r>
              <a:rPr lang="es-ES" dirty="0" err="1">
                <a:latin typeface="Times New Roman" panose="02020603050405020304" pitchFamily="18" charset="0"/>
                <a:cs typeface="Times New Roman" panose="02020603050405020304" pitchFamily="18" charset="0"/>
              </a:rPr>
              <a:t>cadmoneos</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los </a:t>
            </a:r>
            <a:r>
              <a:rPr lang="es-ES" dirty="0">
                <a:latin typeface="Times New Roman" panose="02020603050405020304" pitchFamily="18" charset="0"/>
                <a:cs typeface="Times New Roman" panose="02020603050405020304" pitchFamily="18" charset="0"/>
              </a:rPr>
              <a:t>heteos, los </a:t>
            </a:r>
            <a:r>
              <a:rPr lang="es-ES" dirty="0" err="1">
                <a:latin typeface="Times New Roman" panose="02020603050405020304" pitchFamily="18" charset="0"/>
                <a:cs typeface="Times New Roman" panose="02020603050405020304" pitchFamily="18" charset="0"/>
              </a:rPr>
              <a:t>ferezeos</a:t>
            </a:r>
            <a:r>
              <a:rPr lang="es-ES" dirty="0">
                <a:latin typeface="Times New Roman" panose="02020603050405020304" pitchFamily="18" charset="0"/>
                <a:cs typeface="Times New Roman" panose="02020603050405020304" pitchFamily="18" charset="0"/>
              </a:rPr>
              <a:t>, los </a:t>
            </a:r>
            <a:r>
              <a:rPr lang="es-ES" dirty="0" err="1">
                <a:latin typeface="Times New Roman" panose="02020603050405020304" pitchFamily="18" charset="0"/>
                <a:cs typeface="Times New Roman" panose="02020603050405020304" pitchFamily="18" charset="0"/>
              </a:rPr>
              <a:t>refaítas</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los </a:t>
            </a:r>
            <a:r>
              <a:rPr lang="es-ES" dirty="0">
                <a:latin typeface="Times New Roman" panose="02020603050405020304" pitchFamily="18" charset="0"/>
                <a:cs typeface="Times New Roman" panose="02020603050405020304" pitchFamily="18" charset="0"/>
              </a:rPr>
              <a:t>amorreos, los cananeos, los </a:t>
            </a:r>
            <a:r>
              <a:rPr lang="es-ES" dirty="0" err="1">
                <a:latin typeface="Times New Roman" panose="02020603050405020304" pitchFamily="18" charset="0"/>
                <a:cs typeface="Times New Roman" panose="02020603050405020304" pitchFamily="18" charset="0"/>
              </a:rPr>
              <a:t>gergeseos</a:t>
            </a:r>
            <a:r>
              <a:rPr lang="es-ES" dirty="0">
                <a:latin typeface="Times New Roman" panose="02020603050405020304" pitchFamily="18" charset="0"/>
                <a:cs typeface="Times New Roman" panose="02020603050405020304" pitchFamily="18" charset="0"/>
              </a:rPr>
              <a:t> y los jebuseos</a:t>
            </a:r>
            <a:r>
              <a:rPr lang="es-ES" dirty="0" smtClean="0">
                <a:latin typeface="Times New Roman" panose="02020603050405020304" pitchFamily="18" charset="0"/>
                <a:cs typeface="Times New Roman" panose="02020603050405020304" pitchFamily="18" charset="0"/>
              </a:rPr>
              <a:t>.”</a:t>
            </a:r>
          </a:p>
          <a:p>
            <a:pPr marL="0" indent="0">
              <a:lnSpc>
                <a:spcPts val="2880"/>
              </a:lnSpc>
              <a:buNone/>
            </a:pPr>
            <a:endParaRPr lang="es-ES" dirty="0">
              <a:latin typeface="Times New Roman" panose="02020603050405020304" pitchFamily="18" charset="0"/>
              <a:cs typeface="Times New Roman" panose="02020603050405020304" pitchFamily="18" charset="0"/>
            </a:endParaRPr>
          </a:p>
          <a:p>
            <a:pPr>
              <a:lnSpc>
                <a:spcPts val="288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Territorio Original de los Ancianos Israelitas </a:t>
            </a:r>
          </a:p>
          <a:p>
            <a:pPr marL="457200" lvl="1" indent="0">
              <a:lnSpc>
                <a:spcPts val="2880"/>
              </a:lnSpc>
              <a:buNone/>
            </a:pPr>
            <a:r>
              <a:rPr lang="es-ES" dirty="0" smtClean="0">
                <a:latin typeface="Times New Roman" panose="02020603050405020304" pitchFamily="18" charset="0"/>
                <a:cs typeface="Times New Roman" panose="02020603050405020304" pitchFamily="18" charset="0"/>
                <a:sym typeface="Wingdings" panose="05000000000000000000" pitchFamily="2" charset="2"/>
              </a:rPr>
              <a:t>Dan (Norte)  Beersheva (Sur)  Mar Mediterráneo (Oeste)  Rio Jordán (Este)</a:t>
            </a:r>
            <a:endParaRPr lang="es-E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s-MX" dirty="0"/>
          </a:p>
        </p:txBody>
      </p:sp>
    </p:spTree>
    <p:extLst>
      <p:ext uri="{BB962C8B-B14F-4D97-AF65-F5344CB8AC3E}">
        <p14:creationId xmlns:p14="http://schemas.microsoft.com/office/powerpoint/2010/main" val="3798279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MX" sz="4800" b="1" dirty="0" smtClean="0">
                <a:latin typeface="Times New Roman" panose="02020603050405020304" pitchFamily="18" charset="0"/>
                <a:cs typeface="Times New Roman" panose="02020603050405020304" pitchFamily="18" charset="0"/>
              </a:rPr>
              <a:t>Geografía – </a:t>
            </a:r>
            <a:r>
              <a:rPr lang="es-MX" sz="4800" dirty="0" smtClean="0">
                <a:latin typeface="Times New Roman" panose="02020603050405020304" pitchFamily="18" charset="0"/>
                <a:cs typeface="Times New Roman" panose="02020603050405020304" pitchFamily="18" charset="0"/>
              </a:rPr>
              <a:t>Terminología</a:t>
            </a:r>
            <a:r>
              <a:rPr lang="es-MX" sz="4800" b="1" dirty="0" smtClean="0">
                <a:latin typeface="Times New Roman" panose="02020603050405020304" pitchFamily="18" charset="0"/>
                <a:cs typeface="Times New Roman" panose="02020603050405020304" pitchFamily="18" charset="0"/>
              </a:rPr>
              <a:t> </a:t>
            </a:r>
            <a:endParaRPr lang="es-MX" sz="4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51338" y="2556931"/>
            <a:ext cx="10045259" cy="3623151"/>
          </a:xfrm>
        </p:spPr>
        <p:txBody>
          <a:bodyPr>
            <a:normAutofit fontScale="85000" lnSpcReduction="20000"/>
          </a:bodyPr>
          <a:lstStyle/>
          <a:p>
            <a:r>
              <a:rPr lang="es-MX" dirty="0" smtClean="0">
                <a:latin typeface="Times New Roman" panose="02020603050405020304" pitchFamily="18" charset="0"/>
                <a:cs typeface="Times New Roman" panose="02020603050405020304" pitchFamily="18" charset="0"/>
              </a:rPr>
              <a:t>“Israel” </a:t>
            </a:r>
          </a:p>
          <a:p>
            <a:pPr lvl="1"/>
            <a:r>
              <a:rPr lang="es-MX" dirty="0" smtClean="0">
                <a:latin typeface="Times New Roman" panose="02020603050405020304" pitchFamily="18" charset="0"/>
                <a:cs typeface="Times New Roman" panose="02020603050405020304" pitchFamily="18" charset="0"/>
              </a:rPr>
              <a:t>Territorio de Israel “</a:t>
            </a:r>
            <a:r>
              <a:rPr lang="es-MX" i="1" dirty="0" err="1" smtClean="0">
                <a:latin typeface="Times New Roman" panose="02020603050405020304" pitchFamily="18" charset="0"/>
                <a:cs typeface="Times New Roman" panose="02020603050405020304" pitchFamily="18" charset="0"/>
              </a:rPr>
              <a:t>erez</a:t>
            </a:r>
            <a:r>
              <a:rPr lang="es-MX" i="1" dirty="0" smtClean="0">
                <a:latin typeface="Times New Roman" panose="02020603050405020304" pitchFamily="18" charset="0"/>
                <a:cs typeface="Times New Roman" panose="02020603050405020304" pitchFamily="18" charset="0"/>
              </a:rPr>
              <a:t> </a:t>
            </a:r>
            <a:r>
              <a:rPr lang="es-MX" i="1" dirty="0" err="1" smtClean="0">
                <a:latin typeface="Times New Roman" panose="02020603050405020304" pitchFamily="18" charset="0"/>
                <a:cs typeface="Times New Roman" panose="02020603050405020304" pitchFamily="18" charset="0"/>
              </a:rPr>
              <a:t>yisra’el</a:t>
            </a:r>
            <a:r>
              <a:rPr lang="es-MX" dirty="0" smtClean="0">
                <a:latin typeface="Times New Roman" panose="02020603050405020304" pitchFamily="18" charset="0"/>
                <a:cs typeface="Times New Roman" panose="02020603050405020304" pitchFamily="18" charset="0"/>
              </a:rPr>
              <a:t>” (6 veces)  </a:t>
            </a:r>
          </a:p>
          <a:p>
            <a:pPr lvl="1"/>
            <a:r>
              <a:rPr lang="es-MX" dirty="0" smtClean="0">
                <a:latin typeface="Times New Roman" panose="02020603050405020304" pitchFamily="18" charset="0"/>
                <a:cs typeface="Times New Roman" panose="02020603050405020304" pitchFamily="18" charset="0"/>
              </a:rPr>
              <a:t>Tierra de Israel “</a:t>
            </a:r>
            <a:r>
              <a:rPr lang="es-MX" i="1" dirty="0" err="1" smtClean="0">
                <a:latin typeface="Times New Roman" panose="02020603050405020304" pitchFamily="18" charset="0"/>
                <a:cs typeface="Times New Roman" panose="02020603050405020304" pitchFamily="18" charset="0"/>
              </a:rPr>
              <a:t>admat</a:t>
            </a:r>
            <a:r>
              <a:rPr lang="es-MX" i="1" dirty="0" smtClean="0">
                <a:latin typeface="Times New Roman" panose="02020603050405020304" pitchFamily="18" charset="0"/>
                <a:cs typeface="Times New Roman" panose="02020603050405020304" pitchFamily="18" charset="0"/>
              </a:rPr>
              <a:t> </a:t>
            </a:r>
            <a:r>
              <a:rPr lang="es-MX" i="1" dirty="0" err="1" smtClean="0">
                <a:latin typeface="Times New Roman" panose="02020603050405020304" pitchFamily="18" charset="0"/>
                <a:cs typeface="Times New Roman" panose="02020603050405020304" pitchFamily="18" charset="0"/>
              </a:rPr>
              <a:t>yisrael</a:t>
            </a:r>
            <a:r>
              <a:rPr lang="es-MX" dirty="0" smtClean="0">
                <a:latin typeface="Times New Roman" panose="02020603050405020304" pitchFamily="18" charset="0"/>
                <a:cs typeface="Times New Roman" panose="02020603050405020304" pitchFamily="18" charset="0"/>
              </a:rPr>
              <a:t>” (1 ves Ezequiel)</a:t>
            </a:r>
          </a:p>
          <a:p>
            <a:pPr lvl="1"/>
            <a:r>
              <a:rPr lang="es-MX" dirty="0" smtClean="0">
                <a:latin typeface="Times New Roman" panose="02020603050405020304" pitchFamily="18" charset="0"/>
                <a:cs typeface="Times New Roman" panose="02020603050405020304" pitchFamily="18" charset="0"/>
              </a:rPr>
              <a:t>Reino del Norte (10-8 siglo AEC)</a:t>
            </a:r>
          </a:p>
          <a:p>
            <a:pPr lvl="1"/>
            <a:r>
              <a:rPr lang="es-MX" dirty="0" smtClean="0">
                <a:latin typeface="Times New Roman" panose="02020603050405020304" pitchFamily="18" charset="0"/>
                <a:cs typeface="Times New Roman" panose="02020603050405020304" pitchFamily="18" charset="0"/>
              </a:rPr>
              <a:t>Gen. 32.28 Jacob </a:t>
            </a:r>
            <a:r>
              <a:rPr lang="es-MX" dirty="0" smtClean="0">
                <a:latin typeface="Times New Roman" panose="02020603050405020304" pitchFamily="18" charset="0"/>
                <a:cs typeface="Times New Roman" panose="02020603050405020304" pitchFamily="18" charset="0"/>
                <a:sym typeface="Wingdings" panose="05000000000000000000" pitchFamily="2" charset="2"/>
              </a:rPr>
              <a:t> Israel, Israelitas </a:t>
            </a:r>
          </a:p>
          <a:p>
            <a:endParaRPr lang="es-MX" dirty="0">
              <a:latin typeface="Times New Roman" panose="02020603050405020304" pitchFamily="18" charset="0"/>
              <a:cs typeface="Times New Roman" panose="02020603050405020304" pitchFamily="18" charset="0"/>
              <a:sym typeface="Wingdings" panose="05000000000000000000" pitchFamily="2" charset="2"/>
            </a:endParaRPr>
          </a:p>
          <a:p>
            <a:r>
              <a:rPr lang="es-MX" dirty="0" smtClean="0">
                <a:latin typeface="Times New Roman" panose="02020603050405020304" pitchFamily="18" charset="0"/>
                <a:cs typeface="Times New Roman" panose="02020603050405020304" pitchFamily="18" charset="0"/>
                <a:sym typeface="Wingdings" panose="05000000000000000000" pitchFamily="2" charset="2"/>
              </a:rPr>
              <a:t>“</a:t>
            </a:r>
            <a:r>
              <a:rPr lang="es-MX" dirty="0" err="1" smtClean="0">
                <a:latin typeface="Times New Roman" panose="02020603050405020304" pitchFamily="18" charset="0"/>
                <a:cs typeface="Times New Roman" panose="02020603050405020304" pitchFamily="18" charset="0"/>
                <a:sym typeface="Wingdings" panose="05000000000000000000" pitchFamily="2" charset="2"/>
              </a:rPr>
              <a:t>Judah</a:t>
            </a:r>
            <a:r>
              <a:rPr lang="es-MX" dirty="0" smtClean="0">
                <a:latin typeface="Times New Roman" panose="02020603050405020304" pitchFamily="18" charset="0"/>
                <a:cs typeface="Times New Roman" panose="02020603050405020304" pitchFamily="18" charset="0"/>
                <a:sym typeface="Wingdings" panose="05000000000000000000" pitchFamily="2" charset="2"/>
              </a:rPr>
              <a:t>”</a:t>
            </a:r>
          </a:p>
          <a:p>
            <a:pPr lvl="1"/>
            <a:r>
              <a:rPr lang="es-MX" dirty="0" smtClean="0">
                <a:latin typeface="Times New Roman" panose="02020603050405020304" pitchFamily="18" charset="0"/>
                <a:cs typeface="Times New Roman" panose="02020603050405020304" pitchFamily="18" charset="0"/>
                <a:sym typeface="Wingdings" panose="05000000000000000000" pitchFamily="2" charset="2"/>
              </a:rPr>
              <a:t>Hijo de Jacob</a:t>
            </a:r>
          </a:p>
          <a:p>
            <a:pPr lvl="1"/>
            <a:r>
              <a:rPr lang="es-MX" dirty="0" smtClean="0">
                <a:latin typeface="Times New Roman" panose="02020603050405020304" pitchFamily="18" charset="0"/>
                <a:cs typeface="Times New Roman" panose="02020603050405020304" pitchFamily="18" charset="0"/>
                <a:sym typeface="Wingdings" panose="05000000000000000000" pitchFamily="2" charset="2"/>
              </a:rPr>
              <a:t>Reino del Sur (10-6 siglo AEC)</a:t>
            </a:r>
          </a:p>
          <a:p>
            <a:pPr lvl="1"/>
            <a:r>
              <a:rPr lang="es-MX" i="1" dirty="0" smtClean="0">
                <a:latin typeface="Times New Roman" panose="02020603050405020304" pitchFamily="18" charset="0"/>
                <a:cs typeface="Times New Roman" panose="02020603050405020304" pitchFamily="18" charset="0"/>
                <a:sym typeface="Wingdings" panose="05000000000000000000" pitchFamily="2" charset="2"/>
              </a:rPr>
              <a:t>Yehud </a:t>
            </a:r>
            <a:r>
              <a:rPr lang="es-MX" dirty="0" smtClean="0">
                <a:latin typeface="Times New Roman" panose="02020603050405020304" pitchFamily="18" charset="0"/>
                <a:cs typeface="Times New Roman" panose="02020603050405020304" pitchFamily="18" charset="0"/>
                <a:sym typeface="Wingdings" panose="05000000000000000000" pitchFamily="2" charset="2"/>
              </a:rPr>
              <a:t>(Persia) </a:t>
            </a:r>
            <a:r>
              <a:rPr lang="es-MX" i="1" dirty="0" smtClean="0">
                <a:latin typeface="Times New Roman" panose="02020603050405020304" pitchFamily="18" charset="0"/>
                <a:cs typeface="Times New Roman" panose="02020603050405020304" pitchFamily="18" charset="0"/>
                <a:sym typeface="Wingdings" panose="05000000000000000000" pitchFamily="2" charset="2"/>
              </a:rPr>
              <a:t>Judea</a:t>
            </a:r>
            <a:r>
              <a:rPr lang="es-MX" dirty="0" smtClean="0">
                <a:latin typeface="Times New Roman" panose="02020603050405020304" pitchFamily="18" charset="0"/>
                <a:cs typeface="Times New Roman" panose="02020603050405020304" pitchFamily="18" charset="0"/>
                <a:sym typeface="Wingdings" panose="05000000000000000000" pitchFamily="2" charset="2"/>
              </a:rPr>
              <a:t> (Grecia y Roma)  Judaísmo; Judío</a:t>
            </a:r>
            <a:endParaRPr lang="es-MX"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152322" y="2556931"/>
            <a:ext cx="5377069" cy="2585323"/>
          </a:xfrm>
          <a:prstGeom prst="rect">
            <a:avLst/>
          </a:prstGeom>
          <a:noFill/>
        </p:spPr>
        <p:txBody>
          <a:bodyPr wrap="square" rtlCol="0">
            <a:spAutoFit/>
          </a:bodyPr>
          <a:lstStyle/>
          <a:p>
            <a:pPr marL="285750" indent="-285750">
              <a:buFont typeface="Arial" panose="020B0604020202020204" pitchFamily="34" charset="0"/>
              <a:buChar char="•"/>
            </a:pPr>
            <a:r>
              <a:rPr lang="es-MX" dirty="0" smtClean="0">
                <a:latin typeface="Times New Roman" panose="02020603050405020304" pitchFamily="18" charset="0"/>
                <a:cs typeface="Times New Roman" panose="02020603050405020304" pitchFamily="18" charset="0"/>
              </a:rPr>
              <a:t>“Hebreo”</a:t>
            </a:r>
          </a:p>
          <a:p>
            <a:pPr marL="742950" lvl="1" indent="-285750">
              <a:buFont typeface="Arial" panose="020B0604020202020204" pitchFamily="34" charset="0"/>
              <a:buChar char="•"/>
            </a:pPr>
            <a:r>
              <a:rPr lang="es-MX" dirty="0" smtClean="0">
                <a:latin typeface="Times New Roman" panose="02020603050405020304" pitchFamily="18" charset="0"/>
                <a:cs typeface="Times New Roman" panose="02020603050405020304" pitchFamily="18" charset="0"/>
              </a:rPr>
              <a:t>El lenguaje </a:t>
            </a:r>
          </a:p>
          <a:p>
            <a:pPr marL="742950" lvl="1" indent="-285750">
              <a:buFont typeface="Arial" panose="020B0604020202020204" pitchFamily="34" charset="0"/>
              <a:buChar char="•"/>
            </a:pPr>
            <a:r>
              <a:rPr lang="es-MX" dirty="0" smtClean="0">
                <a:latin typeface="Times New Roman" panose="02020603050405020304" pitchFamily="18" charset="0"/>
                <a:cs typeface="Times New Roman" panose="02020603050405020304" pitchFamily="18" charset="0"/>
              </a:rPr>
              <a:t>Génesis 14:13 </a:t>
            </a:r>
            <a:r>
              <a:rPr lang="es-MX" dirty="0" smtClean="0">
                <a:latin typeface="Times New Roman" panose="02020603050405020304" pitchFamily="18" charset="0"/>
                <a:cs typeface="Times New Roman" panose="02020603050405020304" pitchFamily="18" charset="0"/>
                <a:sym typeface="Wingdings" panose="05000000000000000000" pitchFamily="2" charset="2"/>
              </a:rPr>
              <a:t> Abraham</a:t>
            </a:r>
          </a:p>
          <a:p>
            <a:pPr marL="1200150" lvl="2" indent="-285750">
              <a:buFont typeface="Arial" panose="020B0604020202020204" pitchFamily="34" charset="0"/>
              <a:buChar char="•"/>
            </a:pPr>
            <a:r>
              <a:rPr lang="es-MX" dirty="0" smtClean="0">
                <a:latin typeface="Times New Roman" panose="02020603050405020304" pitchFamily="18" charset="0"/>
                <a:cs typeface="Times New Roman" panose="02020603050405020304" pitchFamily="18" charset="0"/>
                <a:sym typeface="Wingdings" panose="05000000000000000000" pitchFamily="2" charset="2"/>
              </a:rPr>
              <a:t>“extranjero”</a:t>
            </a:r>
          </a:p>
          <a:p>
            <a:pPr marL="1200150" lvl="2" indent="-285750">
              <a:buFont typeface="Arial" panose="020B0604020202020204" pitchFamily="34" charset="0"/>
              <a:buChar char="•"/>
            </a:pPr>
            <a:r>
              <a:rPr lang="es-MX" dirty="0" smtClean="0">
                <a:latin typeface="Times New Roman" panose="02020603050405020304" pitchFamily="18" charset="0"/>
                <a:cs typeface="Times New Roman" panose="02020603050405020304" pitchFamily="18" charset="0"/>
                <a:sym typeface="Wingdings" panose="05000000000000000000" pitchFamily="2" charset="2"/>
              </a:rPr>
              <a:t>Un descendiente de Eber </a:t>
            </a:r>
          </a:p>
          <a:p>
            <a:pPr lvl="2"/>
            <a:r>
              <a:rPr lang="es-MX" dirty="0">
                <a:latin typeface="Times New Roman" panose="02020603050405020304" pitchFamily="18" charset="0"/>
                <a:cs typeface="Times New Roman" panose="02020603050405020304" pitchFamily="18" charset="0"/>
                <a:sym typeface="Wingdings" panose="05000000000000000000" pitchFamily="2" charset="2"/>
              </a:rPr>
              <a:t> </a:t>
            </a:r>
            <a:r>
              <a:rPr lang="es-MX" dirty="0" smtClean="0">
                <a:latin typeface="Times New Roman" panose="02020603050405020304" pitchFamily="18" charset="0"/>
                <a:cs typeface="Times New Roman" panose="02020603050405020304" pitchFamily="18" charset="0"/>
                <a:sym typeface="Wingdings" panose="05000000000000000000" pitchFamily="2" charset="2"/>
              </a:rPr>
              <a:t>    (figura mencionado en Génesis 10:21-25</a:t>
            </a:r>
          </a:p>
          <a:p>
            <a:pPr marL="742950" lvl="1" indent="-285750">
              <a:buFont typeface="Arial" panose="020B0604020202020204" pitchFamily="34" charset="0"/>
              <a:buChar char="•"/>
            </a:pPr>
            <a:r>
              <a:rPr lang="es-MX" dirty="0" smtClean="0">
                <a:latin typeface="Times New Roman" panose="02020603050405020304" pitchFamily="18" charset="0"/>
                <a:cs typeface="Times New Roman" panose="02020603050405020304" pitchFamily="18" charset="0"/>
                <a:sym typeface="Wingdings" panose="05000000000000000000" pitchFamily="2" charset="2"/>
              </a:rPr>
              <a:t>Designado a personas de la era de los patriarcas (Abraham, Isaac, Jacob) antes de la conquista de la tierra prometida</a:t>
            </a:r>
            <a:endParaRPr lang="es-MX"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20432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1787</TotalTime>
  <Words>1125</Words>
  <Application>Microsoft Office PowerPoint</Application>
  <PresentationFormat>Custom</PresentationFormat>
  <Paragraphs>177</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Organic</vt:lpstr>
      <vt:lpstr>El Ambiente Bíblico</vt:lpstr>
      <vt:lpstr>Resumen </vt:lpstr>
      <vt:lpstr>Puntos Claves</vt:lpstr>
      <vt:lpstr>Línea de Tiempo</vt:lpstr>
      <vt:lpstr>PowerPoint Presentation</vt:lpstr>
      <vt:lpstr>Geografía </vt:lpstr>
      <vt:lpstr>Geografía – Terminología  </vt:lpstr>
      <vt:lpstr>Génesis 15:19-21</vt:lpstr>
      <vt:lpstr>Geografía – Terminología </vt:lpstr>
      <vt:lpstr>Geografía – Topografía </vt:lpstr>
      <vt:lpstr>Geografía – Topografía </vt:lpstr>
      <vt:lpstr>Megiddo </vt:lpstr>
      <vt:lpstr>Clima </vt:lpstr>
      <vt:lpstr> Mesopotamia, El Sitio de una de las Primeras Civilizaciones Urbanas </vt:lpstr>
      <vt:lpstr>…</vt:lpstr>
      <vt:lpstr>…La Épica de Gilgamesh</vt:lpstr>
      <vt:lpstr>… El Código de Hammurabi </vt:lpstr>
      <vt:lpstr>Egipto, El Primer Estado Nacional </vt:lpstr>
      <vt:lpst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Ambiente Bíblico</dc:title>
  <dc:creator>Naomi Mendez</dc:creator>
  <cp:lastModifiedBy>kiko</cp:lastModifiedBy>
  <cp:revision>94</cp:revision>
  <cp:lastPrinted>2015-10-17T21:51:56Z</cp:lastPrinted>
  <dcterms:created xsi:type="dcterms:W3CDTF">2015-10-14T22:02:40Z</dcterms:created>
  <dcterms:modified xsi:type="dcterms:W3CDTF">2015-10-18T01:51:19Z</dcterms:modified>
</cp:coreProperties>
</file>